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81" r:id="rId4"/>
    <p:sldId id="279" r:id="rId5"/>
    <p:sldId id="280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8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7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0"/>
    <p:restoredTop sz="86333"/>
  </p:normalViewPr>
  <p:slideViewPr>
    <p:cSldViewPr snapToGrid="0" snapToObjects="1">
      <p:cViewPr varScale="1">
        <p:scale>
          <a:sx n="69" d="100"/>
          <a:sy n="69" d="100"/>
        </p:scale>
        <p:origin x="232" y="1560"/>
      </p:cViewPr>
      <p:guideLst/>
    </p:cSldViewPr>
  </p:slideViewPr>
  <p:outlineViewPr>
    <p:cViewPr>
      <p:scale>
        <a:sx n="33" d="100"/>
        <a:sy n="33" d="100"/>
      </p:scale>
      <p:origin x="0" y="-5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Zimmerly" userId="2b59b3ef-e3d7-46ba-b76c-1985b832cf99" providerId="ADAL" clId="{4A525E26-9872-DC4D-B35C-FC161B8B1BA0}"/>
    <pc:docChg chg="custSel delSld modSld">
      <pc:chgData name="Nathan Zimmerly" userId="2b59b3ef-e3d7-46ba-b76c-1985b832cf99" providerId="ADAL" clId="{4A525E26-9872-DC4D-B35C-FC161B8B1BA0}" dt="2018-03-06T07:29:44.951" v="128" actId="1076"/>
      <pc:docMkLst>
        <pc:docMk/>
      </pc:docMkLst>
      <pc:sldChg chg="modSp">
        <pc:chgData name="Nathan Zimmerly" userId="2b59b3ef-e3d7-46ba-b76c-1985b832cf99" providerId="ADAL" clId="{4A525E26-9872-DC4D-B35C-FC161B8B1BA0}" dt="2018-03-06T07:20:09.347" v="30" actId="20577"/>
        <pc:sldMkLst>
          <pc:docMk/>
          <pc:sldMk cId="2276118366" sldId="267"/>
        </pc:sldMkLst>
        <pc:spChg chg="mod">
          <ac:chgData name="Nathan Zimmerly" userId="2b59b3ef-e3d7-46ba-b76c-1985b832cf99" providerId="ADAL" clId="{4A525E26-9872-DC4D-B35C-FC161B8B1BA0}" dt="2018-03-06T07:20:09.347" v="30" actId="20577"/>
          <ac:spMkLst>
            <pc:docMk/>
            <pc:sldMk cId="2276118366" sldId="267"/>
            <ac:spMk id="2" creationId="{13A6C591-AB4D-144E-AFD8-C7FC3F8A0AE5}"/>
          </ac:spMkLst>
        </pc:spChg>
      </pc:sldChg>
      <pc:sldChg chg="addSp modSp">
        <pc:chgData name="Nathan Zimmerly" userId="2b59b3ef-e3d7-46ba-b76c-1985b832cf99" providerId="ADAL" clId="{4A525E26-9872-DC4D-B35C-FC161B8B1BA0}" dt="2018-03-06T07:21:59.552" v="38" actId="1076"/>
        <pc:sldMkLst>
          <pc:docMk/>
          <pc:sldMk cId="2802794727" sldId="269"/>
        </pc:sldMkLst>
        <pc:spChg chg="mod">
          <ac:chgData name="Nathan Zimmerly" userId="2b59b3ef-e3d7-46ba-b76c-1985b832cf99" providerId="ADAL" clId="{4A525E26-9872-DC4D-B35C-FC161B8B1BA0}" dt="2018-03-06T07:21:47.069" v="36" actId="14100"/>
          <ac:spMkLst>
            <pc:docMk/>
            <pc:sldMk cId="2802794727" sldId="269"/>
            <ac:spMk id="3" creationId="{D49BCEC1-E7EA-6E44-8AF9-D4368A60F7E2}"/>
          </ac:spMkLst>
        </pc:spChg>
        <pc:picChg chg="add mod">
          <ac:chgData name="Nathan Zimmerly" userId="2b59b3ef-e3d7-46ba-b76c-1985b832cf99" providerId="ADAL" clId="{4A525E26-9872-DC4D-B35C-FC161B8B1BA0}" dt="2018-03-06T07:21:59.552" v="38" actId="1076"/>
          <ac:picMkLst>
            <pc:docMk/>
            <pc:sldMk cId="2802794727" sldId="269"/>
            <ac:picMk id="4" creationId="{3137157C-5248-CF47-9451-296457DAED58}"/>
          </ac:picMkLst>
        </pc:picChg>
      </pc:sldChg>
      <pc:sldChg chg="addSp modSp">
        <pc:chgData name="Nathan Zimmerly" userId="2b59b3ef-e3d7-46ba-b76c-1985b832cf99" providerId="ADAL" clId="{4A525E26-9872-DC4D-B35C-FC161B8B1BA0}" dt="2018-03-06T07:24:40.062" v="44" actId="1076"/>
        <pc:sldMkLst>
          <pc:docMk/>
          <pc:sldMk cId="348699851" sldId="271"/>
        </pc:sldMkLst>
        <pc:picChg chg="add mod modCrop">
          <ac:chgData name="Nathan Zimmerly" userId="2b59b3ef-e3d7-46ba-b76c-1985b832cf99" providerId="ADAL" clId="{4A525E26-9872-DC4D-B35C-FC161B8B1BA0}" dt="2018-03-06T07:24:40.062" v="44" actId="1076"/>
          <ac:picMkLst>
            <pc:docMk/>
            <pc:sldMk cId="348699851" sldId="271"/>
            <ac:picMk id="4" creationId="{5C74150A-5989-F44C-999E-C669D91ADDA7}"/>
          </ac:picMkLst>
        </pc:picChg>
      </pc:sldChg>
      <pc:sldChg chg="addSp modSp">
        <pc:chgData name="Nathan Zimmerly" userId="2b59b3ef-e3d7-46ba-b76c-1985b832cf99" providerId="ADAL" clId="{4A525E26-9872-DC4D-B35C-FC161B8B1BA0}" dt="2018-03-06T07:26:36.310" v="48" actId="1076"/>
        <pc:sldMkLst>
          <pc:docMk/>
          <pc:sldMk cId="1071025336" sldId="272"/>
        </pc:sldMkLst>
        <pc:picChg chg="add mod">
          <ac:chgData name="Nathan Zimmerly" userId="2b59b3ef-e3d7-46ba-b76c-1985b832cf99" providerId="ADAL" clId="{4A525E26-9872-DC4D-B35C-FC161B8B1BA0}" dt="2018-03-06T07:26:36.310" v="48" actId="1076"/>
          <ac:picMkLst>
            <pc:docMk/>
            <pc:sldMk cId="1071025336" sldId="272"/>
            <ac:picMk id="4" creationId="{44F0A09A-84C5-2B44-8B33-5D80E5CA9F19}"/>
          </ac:picMkLst>
        </pc:picChg>
      </pc:sldChg>
      <pc:sldChg chg="addSp modSp">
        <pc:chgData name="Nathan Zimmerly" userId="2b59b3ef-e3d7-46ba-b76c-1985b832cf99" providerId="ADAL" clId="{4A525E26-9872-DC4D-B35C-FC161B8B1BA0}" dt="2018-03-06T07:26:59.790" v="51" actId="14100"/>
        <pc:sldMkLst>
          <pc:docMk/>
          <pc:sldMk cId="1574082501" sldId="273"/>
        </pc:sldMkLst>
        <pc:picChg chg="add mod">
          <ac:chgData name="Nathan Zimmerly" userId="2b59b3ef-e3d7-46ba-b76c-1985b832cf99" providerId="ADAL" clId="{4A525E26-9872-DC4D-B35C-FC161B8B1BA0}" dt="2018-03-06T07:26:59.790" v="51" actId="14100"/>
          <ac:picMkLst>
            <pc:docMk/>
            <pc:sldMk cId="1574082501" sldId="273"/>
            <ac:picMk id="4" creationId="{F8D96A6E-9813-074A-9DD2-C9482EB0144C}"/>
          </ac:picMkLst>
        </pc:picChg>
      </pc:sldChg>
      <pc:sldChg chg="addSp modSp">
        <pc:chgData name="Nathan Zimmerly" userId="2b59b3ef-e3d7-46ba-b76c-1985b832cf99" providerId="ADAL" clId="{4A525E26-9872-DC4D-B35C-FC161B8B1BA0}" dt="2018-03-06T07:28:59.580" v="118" actId="1076"/>
        <pc:sldMkLst>
          <pc:docMk/>
          <pc:sldMk cId="3088648676" sldId="274"/>
        </pc:sldMkLst>
        <pc:spChg chg="mod">
          <ac:chgData name="Nathan Zimmerly" userId="2b59b3ef-e3d7-46ba-b76c-1985b832cf99" providerId="ADAL" clId="{4A525E26-9872-DC4D-B35C-FC161B8B1BA0}" dt="2018-03-06T07:27:19.786" v="56" actId="27636"/>
          <ac:spMkLst>
            <pc:docMk/>
            <pc:sldMk cId="3088648676" sldId="274"/>
            <ac:spMk id="2" creationId="{CAAB9E7D-C676-1340-8159-90C3428AD466}"/>
          </ac:spMkLst>
        </pc:spChg>
        <pc:spChg chg="mod">
          <ac:chgData name="Nathan Zimmerly" userId="2b59b3ef-e3d7-46ba-b76c-1985b832cf99" providerId="ADAL" clId="{4A525E26-9872-DC4D-B35C-FC161B8B1BA0}" dt="2018-03-06T07:28:53.877" v="115" actId="1076"/>
          <ac:spMkLst>
            <pc:docMk/>
            <pc:sldMk cId="3088648676" sldId="274"/>
            <ac:spMk id="3" creationId="{E7B7B983-A0DD-7D42-B043-8D3F96803AB5}"/>
          </ac:spMkLst>
        </pc:spChg>
        <pc:picChg chg="add mod">
          <ac:chgData name="Nathan Zimmerly" userId="2b59b3ef-e3d7-46ba-b76c-1985b832cf99" providerId="ADAL" clId="{4A525E26-9872-DC4D-B35C-FC161B8B1BA0}" dt="2018-03-06T07:28:59.580" v="118" actId="1076"/>
          <ac:picMkLst>
            <pc:docMk/>
            <pc:sldMk cId="3088648676" sldId="274"/>
            <ac:picMk id="4" creationId="{A89A8068-F96E-B04E-97D7-42293A172E76}"/>
          </ac:picMkLst>
        </pc:picChg>
      </pc:sldChg>
      <pc:sldChg chg="addSp modSp">
        <pc:chgData name="Nathan Zimmerly" userId="2b59b3ef-e3d7-46ba-b76c-1985b832cf99" providerId="ADAL" clId="{4A525E26-9872-DC4D-B35C-FC161B8B1BA0}" dt="2018-03-06T07:29:44.951" v="128" actId="1076"/>
        <pc:sldMkLst>
          <pc:docMk/>
          <pc:sldMk cId="102313550" sldId="275"/>
        </pc:sldMkLst>
        <pc:spChg chg="mod">
          <ac:chgData name="Nathan Zimmerly" userId="2b59b3ef-e3d7-46ba-b76c-1985b832cf99" providerId="ADAL" clId="{4A525E26-9872-DC4D-B35C-FC161B8B1BA0}" dt="2018-03-06T07:29:27.553" v="123" actId="14100"/>
          <ac:spMkLst>
            <pc:docMk/>
            <pc:sldMk cId="102313550" sldId="275"/>
            <ac:spMk id="3" creationId="{69184391-C791-5644-83CA-EA216B87A566}"/>
          </ac:spMkLst>
        </pc:spChg>
        <pc:picChg chg="add mod">
          <ac:chgData name="Nathan Zimmerly" userId="2b59b3ef-e3d7-46ba-b76c-1985b832cf99" providerId="ADAL" clId="{4A525E26-9872-DC4D-B35C-FC161B8B1BA0}" dt="2018-03-06T07:29:44.951" v="128" actId="1076"/>
          <ac:picMkLst>
            <pc:docMk/>
            <pc:sldMk cId="102313550" sldId="275"/>
            <ac:picMk id="4" creationId="{975ECC76-DF51-1E4E-8278-30A379D5650E}"/>
          </ac:picMkLst>
        </pc:picChg>
      </pc:sldChg>
    </pc:docChg>
  </pc:docChgLst>
  <pc:docChgLst>
    <pc:chgData name="Ryan Rabello" userId="fa66a438-35fb-499f-8ba8-289d07dae182" providerId="ADAL" clId="{AF8984D2-7A6E-B64F-B5B6-D2B800588C87}"/>
    <pc:docChg chg="undo modSld">
      <pc:chgData name="Ryan Rabello" userId="fa66a438-35fb-499f-8ba8-289d07dae182" providerId="ADAL" clId="{AF8984D2-7A6E-B64F-B5B6-D2B800588C87}" dt="2018-03-08T06:16:28.229" v="147" actId="20577"/>
      <pc:docMkLst>
        <pc:docMk/>
      </pc:docMkLst>
      <pc:sldChg chg="modSp">
        <pc:chgData name="Ryan Rabello" userId="fa66a438-35fb-499f-8ba8-289d07dae182" providerId="ADAL" clId="{AF8984D2-7A6E-B64F-B5B6-D2B800588C87}" dt="2018-03-06T16:36:21.486" v="49" actId="14826"/>
        <pc:sldMkLst>
          <pc:docMk/>
          <pc:sldMk cId="2121678260" sldId="256"/>
        </pc:sldMkLst>
        <pc:spChg chg="mod">
          <ac:chgData name="Ryan Rabello" userId="fa66a438-35fb-499f-8ba8-289d07dae182" providerId="ADAL" clId="{AF8984D2-7A6E-B64F-B5B6-D2B800588C87}" dt="2018-03-06T16:36:21.486" v="49" actId="14826"/>
          <ac:spMkLst>
            <pc:docMk/>
            <pc:sldMk cId="2121678260" sldId="256"/>
            <ac:spMk id="3" creationId="{81E5FC0B-9A5F-BC48-907E-E01E3615EF96}"/>
          </ac:spMkLst>
        </pc:spChg>
      </pc:sldChg>
      <pc:sldChg chg="modSp">
        <pc:chgData name="Ryan Rabello" userId="fa66a438-35fb-499f-8ba8-289d07dae182" providerId="ADAL" clId="{AF8984D2-7A6E-B64F-B5B6-D2B800588C87}" dt="2018-03-08T06:16:28.229" v="147" actId="20577"/>
        <pc:sldMkLst>
          <pc:docMk/>
          <pc:sldMk cId="2012907307" sldId="260"/>
        </pc:sldMkLst>
        <pc:spChg chg="mod">
          <ac:chgData name="Ryan Rabello" userId="fa66a438-35fb-499f-8ba8-289d07dae182" providerId="ADAL" clId="{AF8984D2-7A6E-B64F-B5B6-D2B800588C87}" dt="2018-03-08T06:16:28.229" v="147" actId="20577"/>
          <ac:spMkLst>
            <pc:docMk/>
            <pc:sldMk cId="2012907307" sldId="260"/>
            <ac:spMk id="3" creationId="{9A45C9EC-F7BC-7E47-8196-B4E5B412C15B}"/>
          </ac:spMkLst>
        </pc:spChg>
      </pc:sldChg>
      <pc:sldChg chg="modSp">
        <pc:chgData name="Ryan Rabello" userId="fa66a438-35fb-499f-8ba8-289d07dae182" providerId="ADAL" clId="{AF8984D2-7A6E-B64F-B5B6-D2B800588C87}" dt="2018-03-06T16:48:46.203" v="145" actId="14826"/>
        <pc:sldMkLst>
          <pc:docMk/>
          <pc:sldMk cId="4002457851" sldId="264"/>
        </pc:sldMkLst>
        <pc:picChg chg="mod">
          <ac:chgData name="Ryan Rabello" userId="fa66a438-35fb-499f-8ba8-289d07dae182" providerId="ADAL" clId="{AF8984D2-7A6E-B64F-B5B6-D2B800588C87}" dt="2018-03-06T16:48:46.203" v="145" actId="14826"/>
          <ac:picMkLst>
            <pc:docMk/>
            <pc:sldMk cId="4002457851" sldId="264"/>
            <ac:picMk id="5" creationId="{8FD730A6-8988-294A-B20F-5D3CC382EC10}"/>
          </ac:picMkLst>
        </pc:picChg>
      </pc:sldChg>
      <pc:sldChg chg="modSp modNotesTx">
        <pc:chgData name="Ryan Rabello" userId="fa66a438-35fb-499f-8ba8-289d07dae182" providerId="ADAL" clId="{AF8984D2-7A6E-B64F-B5B6-D2B800588C87}" dt="2018-03-06T16:46:32.052" v="144" actId="20577"/>
        <pc:sldMkLst>
          <pc:docMk/>
          <pc:sldMk cId="389200467" sldId="268"/>
        </pc:sldMkLst>
        <pc:spChg chg="mod">
          <ac:chgData name="Ryan Rabello" userId="fa66a438-35fb-499f-8ba8-289d07dae182" providerId="ADAL" clId="{AF8984D2-7A6E-B64F-B5B6-D2B800588C87}" dt="2018-03-06T16:44:15.771" v="80" actId="20577"/>
          <ac:spMkLst>
            <pc:docMk/>
            <pc:sldMk cId="389200467" sldId="268"/>
            <ac:spMk id="2" creationId="{8AEAB0D7-FA74-AF49-A1B7-07F8AFA67908}"/>
          </ac:spMkLst>
        </pc:spChg>
        <pc:picChg chg="mod">
          <ac:chgData name="Ryan Rabello" userId="fa66a438-35fb-499f-8ba8-289d07dae182" providerId="ADAL" clId="{AF8984D2-7A6E-B64F-B5B6-D2B800588C87}" dt="2018-03-06T16:45:04.403" v="82" actId="1076"/>
          <ac:picMkLst>
            <pc:docMk/>
            <pc:sldMk cId="389200467" sldId="268"/>
            <ac:picMk id="5" creationId="{AB772C93-2C2D-344F-84ED-182BFED629A6}"/>
          </ac:picMkLst>
        </pc:picChg>
      </pc:sldChg>
      <pc:sldChg chg="modSp">
        <pc:chgData name="Ryan Rabello" userId="fa66a438-35fb-499f-8ba8-289d07dae182" providerId="ADAL" clId="{AF8984D2-7A6E-B64F-B5B6-D2B800588C87}" dt="2018-03-06T16:36:10.106" v="46" actId="20577"/>
        <pc:sldMkLst>
          <pc:docMk/>
          <pc:sldMk cId="3333312534" sldId="278"/>
        </pc:sldMkLst>
        <pc:spChg chg="mod">
          <ac:chgData name="Ryan Rabello" userId="fa66a438-35fb-499f-8ba8-289d07dae182" providerId="ADAL" clId="{AF8984D2-7A6E-B64F-B5B6-D2B800588C87}" dt="2018-03-06T16:36:10.106" v="46" actId="20577"/>
          <ac:spMkLst>
            <pc:docMk/>
            <pc:sldMk cId="3333312534" sldId="278"/>
            <ac:spMk id="3" creationId="{81E5FC0B-9A5F-BC48-907E-E01E3615EF96}"/>
          </ac:spMkLst>
        </pc:spChg>
      </pc:sldChg>
    </pc:docChg>
  </pc:docChgLst>
  <pc:docChgLst>
    <pc:chgData name="Ryan Rabello" userId="fa66a438-35fb-499f-8ba8-289d07dae182" providerId="ADAL" clId="{53D0DF1F-E213-DC4E-BBD0-DF737D1E9CA0}"/>
    <pc:docChg chg="undo custSel addSld modSld sldOrd">
      <pc:chgData name="Ryan Rabello" userId="fa66a438-35fb-499f-8ba8-289d07dae182" providerId="ADAL" clId="{53D0DF1F-E213-DC4E-BBD0-DF737D1E9CA0}" dt="2018-03-06T03:47:45.752" v="301" actId="14100"/>
      <pc:docMkLst>
        <pc:docMk/>
      </pc:docMkLst>
      <pc:sldChg chg="modSp">
        <pc:chgData name="Ryan Rabello" userId="fa66a438-35fb-499f-8ba8-289d07dae182" providerId="ADAL" clId="{53D0DF1F-E213-DC4E-BBD0-DF737D1E9CA0}" dt="2018-03-06T03:23:17.382" v="30" actId="20577"/>
        <pc:sldMkLst>
          <pc:docMk/>
          <pc:sldMk cId="2121678260" sldId="256"/>
        </pc:sldMkLst>
        <pc:spChg chg="mod">
          <ac:chgData name="Ryan Rabello" userId="fa66a438-35fb-499f-8ba8-289d07dae182" providerId="ADAL" clId="{53D0DF1F-E213-DC4E-BBD0-DF737D1E9CA0}" dt="2018-03-06T03:23:17.382" v="30" actId="20577"/>
          <ac:spMkLst>
            <pc:docMk/>
            <pc:sldMk cId="2121678260" sldId="256"/>
            <ac:spMk id="3" creationId="{81E5FC0B-9A5F-BC48-907E-E01E3615EF96}"/>
          </ac:spMkLst>
        </pc:spChg>
      </pc:sldChg>
      <pc:sldChg chg="modSp">
        <pc:chgData name="Ryan Rabello" userId="fa66a438-35fb-499f-8ba8-289d07dae182" providerId="ADAL" clId="{53D0DF1F-E213-DC4E-BBD0-DF737D1E9CA0}" dt="2018-03-06T03:28:11.238" v="45" actId="1076"/>
        <pc:sldMkLst>
          <pc:docMk/>
          <pc:sldMk cId="1565630076" sldId="259"/>
        </pc:sldMkLst>
        <pc:spChg chg="mod">
          <ac:chgData name="Ryan Rabello" userId="fa66a438-35fb-499f-8ba8-289d07dae182" providerId="ADAL" clId="{53D0DF1F-E213-DC4E-BBD0-DF737D1E9CA0}" dt="2018-03-06T03:28:06.916" v="44" actId="1076"/>
          <ac:spMkLst>
            <pc:docMk/>
            <pc:sldMk cId="1565630076" sldId="259"/>
            <ac:spMk id="3" creationId="{3082C15E-8FD1-3349-B066-7369AFC181A0}"/>
          </ac:spMkLst>
        </pc:spChg>
        <pc:graphicFrameChg chg="mod modGraphic">
          <ac:chgData name="Ryan Rabello" userId="fa66a438-35fb-499f-8ba8-289d07dae182" providerId="ADAL" clId="{53D0DF1F-E213-DC4E-BBD0-DF737D1E9CA0}" dt="2018-03-06T03:28:11.238" v="45" actId="1076"/>
          <ac:graphicFrameMkLst>
            <pc:docMk/>
            <pc:sldMk cId="1565630076" sldId="259"/>
            <ac:graphicFrameMk id="5" creationId="{D4267B37-8A17-A442-9EB4-C8EA5A74F37C}"/>
          </ac:graphicFrameMkLst>
        </pc:graphicFrameChg>
      </pc:sldChg>
      <pc:sldChg chg="modSp">
        <pc:chgData name="Ryan Rabello" userId="fa66a438-35fb-499f-8ba8-289d07dae182" providerId="ADAL" clId="{53D0DF1F-E213-DC4E-BBD0-DF737D1E9CA0}" dt="2018-03-06T03:28:34.721" v="46" actId="20577"/>
        <pc:sldMkLst>
          <pc:docMk/>
          <pc:sldMk cId="2012907307" sldId="260"/>
        </pc:sldMkLst>
        <pc:spChg chg="mod">
          <ac:chgData name="Ryan Rabello" userId="fa66a438-35fb-499f-8ba8-289d07dae182" providerId="ADAL" clId="{53D0DF1F-E213-DC4E-BBD0-DF737D1E9CA0}" dt="2018-03-06T03:28:34.721" v="46" actId="20577"/>
          <ac:spMkLst>
            <pc:docMk/>
            <pc:sldMk cId="2012907307" sldId="260"/>
            <ac:spMk id="3" creationId="{9A45C9EC-F7BC-7E47-8196-B4E5B412C15B}"/>
          </ac:spMkLst>
        </pc:spChg>
      </pc:sldChg>
      <pc:sldChg chg="modSp">
        <pc:chgData name="Ryan Rabello" userId="fa66a438-35fb-499f-8ba8-289d07dae182" providerId="ADAL" clId="{53D0DF1F-E213-DC4E-BBD0-DF737D1E9CA0}" dt="2018-03-06T03:33:03.784" v="49" actId="20577"/>
        <pc:sldMkLst>
          <pc:docMk/>
          <pc:sldMk cId="1955618763" sldId="261"/>
        </pc:sldMkLst>
        <pc:spChg chg="mod">
          <ac:chgData name="Ryan Rabello" userId="fa66a438-35fb-499f-8ba8-289d07dae182" providerId="ADAL" clId="{53D0DF1F-E213-DC4E-BBD0-DF737D1E9CA0}" dt="2018-03-06T03:33:03.784" v="49" actId="20577"/>
          <ac:spMkLst>
            <pc:docMk/>
            <pc:sldMk cId="1955618763" sldId="261"/>
            <ac:spMk id="3" creationId="{0A9C00E4-E34A-AA43-A1F4-E55B9B474262}"/>
          </ac:spMkLst>
        </pc:spChg>
      </pc:sldChg>
      <pc:sldChg chg="modSp add">
        <pc:chgData name="Ryan Rabello" userId="fa66a438-35fb-499f-8ba8-289d07dae182" providerId="ADAL" clId="{53D0DF1F-E213-DC4E-BBD0-DF737D1E9CA0}" dt="2018-03-06T03:22:12.320" v="3" actId="14826"/>
        <pc:sldMkLst>
          <pc:docMk/>
          <pc:sldMk cId="4002457851" sldId="264"/>
        </pc:sldMkLst>
        <pc:picChg chg="mod">
          <ac:chgData name="Ryan Rabello" userId="fa66a438-35fb-499f-8ba8-289d07dae182" providerId="ADAL" clId="{53D0DF1F-E213-DC4E-BBD0-DF737D1E9CA0}" dt="2018-03-06T03:22:12.320" v="3" actId="14826"/>
          <ac:picMkLst>
            <pc:docMk/>
            <pc:sldMk cId="4002457851" sldId="264"/>
            <ac:picMk id="5" creationId="{8FD730A6-8988-294A-B20F-5D3CC382EC10}"/>
          </ac:picMkLst>
        </pc:picChg>
      </pc:sldChg>
      <pc:sldChg chg="modSp add">
        <pc:chgData name="Ryan Rabello" userId="fa66a438-35fb-499f-8ba8-289d07dae182" providerId="ADAL" clId="{53D0DF1F-E213-DC4E-BBD0-DF737D1E9CA0}" dt="2018-03-06T03:22:21.577" v="4" actId="14826"/>
        <pc:sldMkLst>
          <pc:docMk/>
          <pc:sldMk cId="3738228514" sldId="265"/>
        </pc:sldMkLst>
        <pc:picChg chg="mod">
          <ac:chgData name="Ryan Rabello" userId="fa66a438-35fb-499f-8ba8-289d07dae182" providerId="ADAL" clId="{53D0DF1F-E213-DC4E-BBD0-DF737D1E9CA0}" dt="2018-03-06T03:22:21.577" v="4" actId="14826"/>
          <ac:picMkLst>
            <pc:docMk/>
            <pc:sldMk cId="3738228514" sldId="265"/>
            <ac:picMk id="5" creationId="{7B7BC856-48C9-554E-B729-3C48839F9179}"/>
          </ac:picMkLst>
        </pc:picChg>
      </pc:sldChg>
      <pc:sldChg chg="add">
        <pc:chgData name="Ryan Rabello" userId="fa66a438-35fb-499f-8ba8-289d07dae182" providerId="ADAL" clId="{53D0DF1F-E213-DC4E-BBD0-DF737D1E9CA0}" dt="2018-03-06T03:13:17.621" v="0" actId="14100"/>
        <pc:sldMkLst>
          <pc:docMk/>
          <pc:sldMk cId="2276118366" sldId="267"/>
        </pc:sldMkLst>
      </pc:sldChg>
      <pc:sldChg chg="add">
        <pc:chgData name="Ryan Rabello" userId="fa66a438-35fb-499f-8ba8-289d07dae182" providerId="ADAL" clId="{53D0DF1F-E213-DC4E-BBD0-DF737D1E9CA0}" dt="2018-03-06T03:13:17.621" v="0" actId="14100"/>
        <pc:sldMkLst>
          <pc:docMk/>
          <pc:sldMk cId="389200467" sldId="268"/>
        </pc:sldMkLst>
      </pc:sldChg>
      <pc:sldChg chg="add">
        <pc:chgData name="Ryan Rabello" userId="fa66a438-35fb-499f-8ba8-289d07dae182" providerId="ADAL" clId="{53D0DF1F-E213-DC4E-BBD0-DF737D1E9CA0}" dt="2018-03-06T03:13:17.621" v="0" actId="14100"/>
        <pc:sldMkLst>
          <pc:docMk/>
          <pc:sldMk cId="2802794727" sldId="269"/>
        </pc:sldMkLst>
      </pc:sldChg>
      <pc:sldChg chg="add">
        <pc:chgData name="Ryan Rabello" userId="fa66a438-35fb-499f-8ba8-289d07dae182" providerId="ADAL" clId="{53D0DF1F-E213-DC4E-BBD0-DF737D1E9CA0}" dt="2018-03-06T03:13:17.621" v="0" actId="14100"/>
        <pc:sldMkLst>
          <pc:docMk/>
          <pc:sldMk cId="3172533369" sldId="270"/>
        </pc:sldMkLst>
      </pc:sldChg>
      <pc:sldChg chg="add">
        <pc:chgData name="Ryan Rabello" userId="fa66a438-35fb-499f-8ba8-289d07dae182" providerId="ADAL" clId="{53D0DF1F-E213-DC4E-BBD0-DF737D1E9CA0}" dt="2018-03-06T03:13:17.621" v="0" actId="14100"/>
        <pc:sldMkLst>
          <pc:docMk/>
          <pc:sldMk cId="348699851" sldId="271"/>
        </pc:sldMkLst>
      </pc:sldChg>
      <pc:sldChg chg="add">
        <pc:chgData name="Ryan Rabello" userId="fa66a438-35fb-499f-8ba8-289d07dae182" providerId="ADAL" clId="{53D0DF1F-E213-DC4E-BBD0-DF737D1E9CA0}" dt="2018-03-06T03:13:17.621" v="0" actId="14100"/>
        <pc:sldMkLst>
          <pc:docMk/>
          <pc:sldMk cId="1071025336" sldId="272"/>
        </pc:sldMkLst>
      </pc:sldChg>
      <pc:sldChg chg="add">
        <pc:chgData name="Ryan Rabello" userId="fa66a438-35fb-499f-8ba8-289d07dae182" providerId="ADAL" clId="{53D0DF1F-E213-DC4E-BBD0-DF737D1E9CA0}" dt="2018-03-06T03:13:17.621" v="0" actId="14100"/>
        <pc:sldMkLst>
          <pc:docMk/>
          <pc:sldMk cId="1574082501" sldId="273"/>
        </pc:sldMkLst>
      </pc:sldChg>
      <pc:sldChg chg="add">
        <pc:chgData name="Ryan Rabello" userId="fa66a438-35fb-499f-8ba8-289d07dae182" providerId="ADAL" clId="{53D0DF1F-E213-DC4E-BBD0-DF737D1E9CA0}" dt="2018-03-06T03:13:17.621" v="0" actId="14100"/>
        <pc:sldMkLst>
          <pc:docMk/>
          <pc:sldMk cId="3088648676" sldId="274"/>
        </pc:sldMkLst>
      </pc:sldChg>
      <pc:sldChg chg="add">
        <pc:chgData name="Ryan Rabello" userId="fa66a438-35fb-499f-8ba8-289d07dae182" providerId="ADAL" clId="{53D0DF1F-E213-DC4E-BBD0-DF737D1E9CA0}" dt="2018-03-06T03:13:17.621" v="0" actId="14100"/>
        <pc:sldMkLst>
          <pc:docMk/>
          <pc:sldMk cId="102313550" sldId="275"/>
        </pc:sldMkLst>
      </pc:sldChg>
      <pc:sldChg chg="add ord">
        <pc:chgData name="Ryan Rabello" userId="fa66a438-35fb-499f-8ba8-289d07dae182" providerId="ADAL" clId="{53D0DF1F-E213-DC4E-BBD0-DF737D1E9CA0}" dt="2018-03-06T03:19:07.072" v="1" actId="14100"/>
        <pc:sldMkLst>
          <pc:docMk/>
          <pc:sldMk cId="3929369274" sldId="276"/>
        </pc:sldMkLst>
      </pc:sldChg>
      <pc:sldChg chg="add">
        <pc:chgData name="Ryan Rabello" userId="fa66a438-35fb-499f-8ba8-289d07dae182" providerId="ADAL" clId="{53D0DF1F-E213-DC4E-BBD0-DF737D1E9CA0}" dt="2018-03-06T03:19:13.859" v="2" actId="14100"/>
        <pc:sldMkLst>
          <pc:docMk/>
          <pc:sldMk cId="3718084476" sldId="277"/>
        </pc:sldMkLst>
      </pc:sldChg>
      <pc:sldChg chg="add">
        <pc:chgData name="Ryan Rabello" userId="fa66a438-35fb-499f-8ba8-289d07dae182" providerId="ADAL" clId="{53D0DF1F-E213-DC4E-BBD0-DF737D1E9CA0}" dt="2018-03-06T03:23:04.279" v="5" actId="14100"/>
        <pc:sldMkLst>
          <pc:docMk/>
          <pc:sldMk cId="3333312534" sldId="278"/>
        </pc:sldMkLst>
      </pc:sldChg>
      <pc:sldChg chg="addSp delSp modSp add">
        <pc:chgData name="Ryan Rabello" userId="fa66a438-35fb-499f-8ba8-289d07dae182" providerId="ADAL" clId="{53D0DF1F-E213-DC4E-BBD0-DF737D1E9CA0}" dt="2018-03-06T03:37:31.577" v="70" actId="1076"/>
        <pc:sldMkLst>
          <pc:docMk/>
          <pc:sldMk cId="331416328" sldId="279"/>
        </pc:sldMkLst>
        <pc:spChg chg="mod">
          <ac:chgData name="Ryan Rabello" userId="fa66a438-35fb-499f-8ba8-289d07dae182" providerId="ADAL" clId="{53D0DF1F-E213-DC4E-BBD0-DF737D1E9CA0}" dt="2018-03-06T03:37:18.280" v="69" actId="20577"/>
          <ac:spMkLst>
            <pc:docMk/>
            <pc:sldMk cId="331416328" sldId="279"/>
            <ac:spMk id="2" creationId="{DA9ACBDF-C314-0F46-A66A-2A2E01008A2A}"/>
          </ac:spMkLst>
        </pc:spChg>
        <pc:spChg chg="del mod">
          <ac:chgData name="Ryan Rabello" userId="fa66a438-35fb-499f-8ba8-289d07dae182" providerId="ADAL" clId="{53D0DF1F-E213-DC4E-BBD0-DF737D1E9CA0}" dt="2018-03-06T03:37:11.593" v="65" actId="478"/>
          <ac:spMkLst>
            <pc:docMk/>
            <pc:sldMk cId="331416328" sldId="279"/>
            <ac:spMk id="3" creationId="{5C0289E8-AD44-5B4C-9BB0-BC7E6BD7B00B}"/>
          </ac:spMkLst>
        </pc:spChg>
        <pc:grpChg chg="add mod">
          <ac:chgData name="Ryan Rabello" userId="fa66a438-35fb-499f-8ba8-289d07dae182" providerId="ADAL" clId="{53D0DF1F-E213-DC4E-BBD0-DF737D1E9CA0}" dt="2018-03-06T03:37:31.577" v="70" actId="1076"/>
          <ac:grpSpMkLst>
            <pc:docMk/>
            <pc:sldMk cId="331416328" sldId="279"/>
            <ac:grpSpMk id="4" creationId="{AF205289-418F-274C-BB49-9817CF108B05}"/>
          </ac:grpSpMkLst>
        </pc:grpChg>
      </pc:sldChg>
      <pc:sldChg chg="addSp delSp modSp add">
        <pc:chgData name="Ryan Rabello" userId="fa66a438-35fb-499f-8ba8-289d07dae182" providerId="ADAL" clId="{53D0DF1F-E213-DC4E-BBD0-DF737D1E9CA0}" dt="2018-03-06T03:47:45.752" v="301" actId="14100"/>
        <pc:sldMkLst>
          <pc:docMk/>
          <pc:sldMk cId="1396718803" sldId="280"/>
        </pc:sldMkLst>
        <pc:spChg chg="mod">
          <ac:chgData name="Ryan Rabello" userId="fa66a438-35fb-499f-8ba8-289d07dae182" providerId="ADAL" clId="{53D0DF1F-E213-DC4E-BBD0-DF737D1E9CA0}" dt="2018-03-06T03:37:40.451" v="72" actId="20577"/>
          <ac:spMkLst>
            <pc:docMk/>
            <pc:sldMk cId="1396718803" sldId="280"/>
            <ac:spMk id="2" creationId="{DA9ACBDF-C314-0F46-A66A-2A2E01008A2A}"/>
          </ac:spMkLst>
        </pc:spChg>
        <pc:spChg chg="mod">
          <ac:chgData name="Ryan Rabello" userId="fa66a438-35fb-499f-8ba8-289d07dae182" providerId="ADAL" clId="{53D0DF1F-E213-DC4E-BBD0-DF737D1E9CA0}" dt="2018-03-06T03:46:49.300" v="279" actId="20577"/>
          <ac:spMkLst>
            <pc:docMk/>
            <pc:sldMk cId="1396718803" sldId="280"/>
            <ac:spMk id="18" creationId="{490F2E00-02F2-3348-972A-188D75764969}"/>
          </ac:spMkLst>
        </pc:spChg>
        <pc:spChg chg="mod">
          <ac:chgData name="Ryan Rabello" userId="fa66a438-35fb-499f-8ba8-289d07dae182" providerId="ADAL" clId="{53D0DF1F-E213-DC4E-BBD0-DF737D1E9CA0}" dt="2018-03-06T03:47:07.610" v="288" actId="20577"/>
          <ac:spMkLst>
            <pc:docMk/>
            <pc:sldMk cId="1396718803" sldId="280"/>
            <ac:spMk id="19" creationId="{90EBDF7A-45CA-9448-A73C-BD53E3C5EE5E}"/>
          </ac:spMkLst>
        </pc:spChg>
        <pc:spChg chg="mod">
          <ac:chgData name="Ryan Rabello" userId="fa66a438-35fb-499f-8ba8-289d07dae182" providerId="ADAL" clId="{53D0DF1F-E213-DC4E-BBD0-DF737D1E9CA0}" dt="2018-03-06T03:47:45.752" v="301" actId="14100"/>
          <ac:spMkLst>
            <pc:docMk/>
            <pc:sldMk cId="1396718803" sldId="280"/>
            <ac:spMk id="20" creationId="{B84344C3-42C2-7A40-A8A1-BD6D188947C3}"/>
          </ac:spMkLst>
        </pc:spChg>
        <pc:spChg chg="mod">
          <ac:chgData name="Ryan Rabello" userId="fa66a438-35fb-499f-8ba8-289d07dae182" providerId="ADAL" clId="{53D0DF1F-E213-DC4E-BBD0-DF737D1E9CA0}" dt="2018-03-06T03:39:37.501" v="85" actId="1076"/>
          <ac:spMkLst>
            <pc:docMk/>
            <pc:sldMk cId="1396718803" sldId="280"/>
            <ac:spMk id="22" creationId="{1AF4E64B-2E46-5145-8270-C0488EBD1824}"/>
          </ac:spMkLst>
        </pc:spChg>
        <pc:spChg chg="add del mod">
          <ac:chgData name="Ryan Rabello" userId="fa66a438-35fb-499f-8ba8-289d07dae182" providerId="ADAL" clId="{53D0DF1F-E213-DC4E-BBD0-DF737D1E9CA0}" dt="2018-03-06T03:39:40.014" v="87" actId="14100"/>
          <ac:spMkLst>
            <pc:docMk/>
            <pc:sldMk cId="1396718803" sldId="280"/>
            <ac:spMk id="27" creationId="{0F5ADB94-2764-864E-875C-D01988A3C34C}"/>
          </ac:spMkLst>
        </pc:spChg>
      </pc:sldChg>
      <pc:sldChg chg="addSp delSp modSp add ord">
        <pc:chgData name="Ryan Rabello" userId="fa66a438-35fb-499f-8ba8-289d07dae182" providerId="ADAL" clId="{53D0DF1F-E213-DC4E-BBD0-DF737D1E9CA0}" dt="2018-03-06T03:41:38.726" v="124" actId="27636"/>
        <pc:sldMkLst>
          <pc:docMk/>
          <pc:sldMk cId="258701561" sldId="281"/>
        </pc:sldMkLst>
        <pc:spChg chg="mod">
          <ac:chgData name="Ryan Rabello" userId="fa66a438-35fb-499f-8ba8-289d07dae182" providerId="ADAL" clId="{53D0DF1F-E213-DC4E-BBD0-DF737D1E9CA0}" dt="2018-03-06T03:41:32.006" v="121" actId="20577"/>
          <ac:spMkLst>
            <pc:docMk/>
            <pc:sldMk cId="258701561" sldId="281"/>
            <ac:spMk id="2" creationId="{75478614-975E-6F4D-AA27-6785A6300572}"/>
          </ac:spMkLst>
        </pc:spChg>
        <pc:spChg chg="del">
          <ac:chgData name="Ryan Rabello" userId="fa66a438-35fb-499f-8ba8-289d07dae182" providerId="ADAL" clId="{53D0DF1F-E213-DC4E-BBD0-DF737D1E9CA0}" dt="2018-03-06T03:41:34.056" v="122" actId="27636"/>
          <ac:spMkLst>
            <pc:docMk/>
            <pc:sldMk cId="258701561" sldId="281"/>
            <ac:spMk id="3" creationId="{19CCA93B-2412-0F4D-8815-775C0A2CDEA6}"/>
          </ac:spMkLst>
        </pc:spChg>
        <pc:spChg chg="add mod">
          <ac:chgData name="Ryan Rabello" userId="fa66a438-35fb-499f-8ba8-289d07dae182" providerId="ADAL" clId="{53D0DF1F-E213-DC4E-BBD0-DF737D1E9CA0}" dt="2018-03-06T03:41:38.726" v="124" actId="27636"/>
          <ac:spMkLst>
            <pc:docMk/>
            <pc:sldMk cId="258701561" sldId="281"/>
            <ac:spMk id="4" creationId="{BC0A7C8A-31CB-0749-AD11-3C7F8CD4CEB7}"/>
          </ac:spMkLst>
        </pc:spChg>
      </pc:sldChg>
      <pc:sldChg chg="addSp delSp modSp add">
        <pc:chgData name="Ryan Rabello" userId="fa66a438-35fb-499f-8ba8-289d07dae182" providerId="ADAL" clId="{53D0DF1F-E213-DC4E-BBD0-DF737D1E9CA0}" dt="2018-03-06T03:45:25.028" v="263" actId="20577"/>
        <pc:sldMkLst>
          <pc:docMk/>
          <pc:sldMk cId="3634565506" sldId="282"/>
        </pc:sldMkLst>
        <pc:spChg chg="mod">
          <ac:chgData name="Ryan Rabello" userId="fa66a438-35fb-499f-8ba8-289d07dae182" providerId="ADAL" clId="{53D0DF1F-E213-DC4E-BBD0-DF737D1E9CA0}" dt="2018-03-06T03:45:25.028" v="263" actId="20577"/>
          <ac:spMkLst>
            <pc:docMk/>
            <pc:sldMk cId="3634565506" sldId="282"/>
            <ac:spMk id="2" creationId="{E9A77850-4AE1-014A-8B04-833F6498C70D}"/>
          </ac:spMkLst>
        </pc:spChg>
        <pc:spChg chg="del">
          <ac:chgData name="Ryan Rabello" userId="fa66a438-35fb-499f-8ba8-289d07dae182" providerId="ADAL" clId="{53D0DF1F-E213-DC4E-BBD0-DF737D1E9CA0}" dt="2018-03-06T03:41:55.943" v="172" actId="20577"/>
          <ac:spMkLst>
            <pc:docMk/>
            <pc:sldMk cId="3634565506" sldId="282"/>
            <ac:spMk id="3" creationId="{4C5974EE-141C-F844-8965-6A4DAB49AA24}"/>
          </ac:spMkLst>
        </pc:spChg>
        <pc:spChg chg="add mod">
          <ac:chgData name="Ryan Rabello" userId="fa66a438-35fb-499f-8ba8-289d07dae182" providerId="ADAL" clId="{53D0DF1F-E213-DC4E-BBD0-DF737D1E9CA0}" dt="2018-03-06T03:44:17.831" v="247" actId="20577"/>
          <ac:spMkLst>
            <pc:docMk/>
            <pc:sldMk cId="3634565506" sldId="282"/>
            <ac:spMk id="4" creationId="{E367A6F1-AE72-5E4B-9657-BB19F11ED57A}"/>
          </ac:spMkLst>
        </pc:spChg>
        <pc:spChg chg="add del mod">
          <ac:chgData name="Ryan Rabello" userId="fa66a438-35fb-499f-8ba8-289d07dae182" providerId="ADAL" clId="{53D0DF1F-E213-DC4E-BBD0-DF737D1E9CA0}" dt="2018-03-06T03:43:41.422" v="183" actId="20577"/>
          <ac:spMkLst>
            <pc:docMk/>
            <pc:sldMk cId="3634565506" sldId="282"/>
            <ac:spMk id="5" creationId="{EBBE80D9-94C8-B04E-B39B-9285F9D44BCF}"/>
          </ac:spMkLst>
        </pc:spChg>
        <pc:spChg chg="add del mod">
          <ac:chgData name="Ryan Rabello" userId="fa66a438-35fb-499f-8ba8-289d07dae182" providerId="ADAL" clId="{53D0DF1F-E213-DC4E-BBD0-DF737D1E9CA0}" dt="2018-03-06T03:44:37.632" v="249" actId="20577"/>
          <ac:spMkLst>
            <pc:docMk/>
            <pc:sldMk cId="3634565506" sldId="282"/>
            <ac:spMk id="10" creationId="{82AB4BF8-AA94-244D-9CD6-46C6E089A5D7}"/>
          </ac:spMkLst>
        </pc:spChg>
        <pc:picChg chg="add del mod">
          <ac:chgData name="Ryan Rabello" userId="fa66a438-35fb-499f-8ba8-289d07dae182" providerId="ADAL" clId="{53D0DF1F-E213-DC4E-BBD0-DF737D1E9CA0}" dt="2018-03-06T03:43:39.976" v="182" actId="20577"/>
          <ac:picMkLst>
            <pc:docMk/>
            <pc:sldMk cId="3634565506" sldId="282"/>
            <ac:picMk id="6" creationId="{41B03529-AF99-0741-9CB7-B4F0055F3C74}"/>
          </ac:picMkLst>
        </pc:picChg>
        <pc:picChg chg="add del mod">
          <ac:chgData name="Ryan Rabello" userId="fa66a438-35fb-499f-8ba8-289d07dae182" providerId="ADAL" clId="{53D0DF1F-E213-DC4E-BBD0-DF737D1E9CA0}" dt="2018-03-06T03:43:38.640" v="181" actId="20577"/>
          <ac:picMkLst>
            <pc:docMk/>
            <pc:sldMk cId="3634565506" sldId="282"/>
            <ac:picMk id="7" creationId="{15856134-D26C-6F4F-B6F1-E85F203D353D}"/>
          </ac:picMkLst>
        </pc:picChg>
        <pc:picChg chg="add del mod">
          <ac:chgData name="Ryan Rabello" userId="fa66a438-35fb-499f-8ba8-289d07dae182" providerId="ADAL" clId="{53D0DF1F-E213-DC4E-BBD0-DF737D1E9CA0}" dt="2018-03-06T03:44:32.182" v="248" actId="478"/>
          <ac:picMkLst>
            <pc:docMk/>
            <pc:sldMk cId="3634565506" sldId="282"/>
            <ac:picMk id="8" creationId="{60BBC3C8-2152-3242-BD2E-B088FA1BAE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A2432-48FE-0C47-8E61-E01AE79E429A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F3F94-B376-FD46-B0A7-F67FDF391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63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Inductor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Difference between V and I </a:t>
            </a:r>
          </a:p>
          <a:p>
            <a:r>
              <a:rPr lang="en-US" dirty="0"/>
              <a:t>Fuse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F3F94-B376-FD46-B0A7-F67FDF391C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8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F3F94-B376-FD46-B0A7-F67FDF391C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F3F94-B376-FD46-B0A7-F67FDF391C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00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F3F94-B376-FD46-B0A7-F67FDF391C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5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F3F94-B376-FD46-B0A7-F67FDF391C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13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F3F94-B376-FD46-B0A7-F67FDF391C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38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F3F94-B376-FD46-B0A7-F67FDF391C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4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91CA-23F1-3741-A96D-EA1EE0A0A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6CA3B-BB0F-7341-8735-58862DB97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8698-7464-724A-ABDD-CA243F49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BBA8C-F3FD-054A-B656-95ADE671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8C676-E7ED-B34A-A1BB-5A96871E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21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0030F-780E-894D-8925-5BA4361E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A1093-8F95-E745-9E56-42652D588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BBCA7-E23C-9C4D-8645-A9A302581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6F96C-B4C7-5F41-9421-0794A5CAB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245EE-A29F-AE4F-A5B5-1F2A8478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22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4D789-E740-FD4C-B31B-3C9518372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C4B9E-9249-0141-95DB-7CFF8F253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B75B5-D4E0-944E-AC7E-8E25FCB1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DC408-3A35-7F46-86EF-6D17C9DA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9975D-58C9-AD4A-9EF4-B96B12EC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4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3D0EE-2D9C-3541-B50A-4198B36B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E2305-83A0-6343-A75E-62CA85D5C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D8518-BA44-CF4F-9F7E-A592C142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1B38E-CC81-8540-9DFA-8CC6372C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C8E70-8495-6C42-9CD0-FBEE03DD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7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689A-C844-944A-BADC-CF25627C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4FCB3-FBA5-054D-B10F-0C645CD18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DB7E9-6B5F-8749-95C2-DFEB8EFA1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3382A-A38D-A543-9EF0-A141EAA4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9DC3A-D78F-B141-991D-CABDB63AF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9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C860-05DA-9847-A33B-B8062926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E9A69-76B9-E842-95F1-4525671D0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826EC-80D6-6044-BA96-0B3659251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31694-A8C4-FB41-ADF7-4C2A5E200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8C95F-1AD8-D644-B424-F695DA147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9197D-EBF5-4149-9223-F2DCE572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90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24C9-5E83-5D43-80EA-CCD094395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4BFE8-6A59-2F47-BBE2-32244D24B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D0CAB-F068-9643-AAA9-EFDED1707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287377-7826-3742-A8B8-1363FFFAA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68791-BDE7-D247-AF51-4A36DF306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391E3-0C7F-B24C-AB84-15B30EB3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74937-394C-0843-8373-E4563865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E3BB7-E84A-9B4B-B7A3-E98F50CA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91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14F8-6765-B548-97DD-699BA86E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E66CC-1D47-D947-ADCB-168A1C60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0F03D-707E-4B4E-A840-A1B6F3868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48D8D3-84D2-7647-A67C-E23EFC5F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2B895F-A9F6-CA43-BC8B-A8FE2A41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71B7C-6FCC-5845-8FC9-45FA5088E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5813D-20CC-1C42-AC6E-1CD3352E3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1924D-CCEC-244E-9FD7-D4184953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EF4A-4C93-9140-B9E3-9476C0079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BFCFB-6210-B942-A3DE-75B866039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93C96-69EE-7A4A-AD18-0DA9CC12C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77483-0958-1444-878B-CB789D54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04333-03B8-DD46-B60D-0F376886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3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A238-85FE-704F-B98D-F05ADD21E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CB3ADB-A7C7-A746-9ED5-A98F3B6E61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C9FB9-BC23-2441-B238-655C96CB69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4B7D9-27F8-E64F-A155-B7DDE111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0F43C-9799-324E-9FBD-30AC0F42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1149F-D2B9-B54D-913B-24243D4A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DC4F1-24D7-0040-8AA7-007535FF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D34CE-91A5-BC47-A0F3-5CDB56A09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04228-B890-CF47-9A3C-819830E96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0EC27-C9DE-AD46-8A71-EA9F39DD6764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51DA-83A9-BD47-92C4-F739AC668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B7CA1-894F-0340-88AD-935E550EB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7ABDF-F149-304C-BFE7-51134A655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9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www.digikey.com/product-detail/en/texas-instruments/CD74HC4067SM96/296-9226-1-ND/376978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digikey.com/product-detail/en/lite-on-inc/6N137S-TA1/160-1794-2-ND/196917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6.38.103/admi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7A46-BE76-F144-885F-B5EEDAF5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4041"/>
            <a:ext cx="9144000" cy="1125351"/>
          </a:xfrm>
        </p:spPr>
        <p:txBody>
          <a:bodyPr>
            <a:normAutofit/>
          </a:bodyPr>
          <a:lstStyle/>
          <a:p>
            <a:r>
              <a:rPr lang="en-US" dirty="0"/>
              <a:t>Power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5FC0B-9A5F-BC48-907E-E01E3615E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1468"/>
            <a:ext cx="9144000" cy="1655762"/>
          </a:xfrm>
        </p:spPr>
        <p:txBody>
          <a:bodyPr/>
          <a:lstStyle/>
          <a:p>
            <a:r>
              <a:rPr lang="en-US" dirty="0"/>
              <a:t>Intuitive data visualization and </a:t>
            </a:r>
            <a:r>
              <a:rPr lang="en-US" dirty="0" err="1"/>
              <a:t>em-POWERing</a:t>
            </a:r>
            <a:r>
              <a:rPr lang="en-US" dirty="0"/>
              <a:t> insights.</a:t>
            </a:r>
          </a:p>
          <a:p>
            <a:r>
              <a:rPr lang="en-US" dirty="0"/>
              <a:t>Nathan Zimmerly (Advisor: Rob </a:t>
            </a:r>
            <a:r>
              <a:rPr lang="en-US" dirty="0" err="1"/>
              <a:t>Frohne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91A60-0BE8-E443-977E-432D6AFF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447" y="631199"/>
            <a:ext cx="2259106" cy="22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78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A0404-3478-2743-A7AB-C9460EF4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CEC1-E7EA-6E44-8AF9-D4368A60F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4797" cy="4351338"/>
          </a:xfrm>
        </p:spPr>
        <p:txBody>
          <a:bodyPr/>
          <a:lstStyle/>
          <a:p>
            <a:r>
              <a:rPr lang="en-US" dirty="0" err="1"/>
              <a:t>Opto</a:t>
            </a:r>
            <a:r>
              <a:rPr lang="en-US" dirty="0"/>
              <a:t>-Isolator turns sine input into a square wave.</a:t>
            </a:r>
          </a:p>
          <a:p>
            <a:r>
              <a:rPr lang="en-US" dirty="0"/>
              <a:t>Measuring the time difference between voltage rise and current rise allows me to calculate the power factor.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7157C-5248-CF47-9451-296457DA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97" y="1690688"/>
            <a:ext cx="4660803" cy="296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94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70AB-D3E3-5C48-B3C4-1F51E15E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– Embedded Board: Node MCU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D4CD4-2972-8A48-ABE1-B7782DE6B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Price: $2.85</a:t>
            </a:r>
          </a:p>
          <a:p>
            <a:r>
              <a:rPr lang="en-US" sz="2400" dirty="0"/>
              <a:t>Includes an A-D Converter</a:t>
            </a:r>
          </a:p>
          <a:p>
            <a:r>
              <a:rPr lang="en-US" sz="2400" dirty="0"/>
              <a:t>Includes Wi-Fi Chip (Unnecessary now)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77975-4220-3040-86A6-B0183D3F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33" y="1529556"/>
            <a:ext cx="5637567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33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FCD5-3F49-6246-A509-C24913063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Parts: Wi-Fi Module: ESP 8266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FA60D-6FCD-204A-B2F8-5CD331DD9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same Wi-Fi Module used on the Node MCU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4150A-5989-F44C-999E-C669D91AD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14"/>
          <a:stretch/>
        </p:blipFill>
        <p:spPr>
          <a:xfrm>
            <a:off x="3766215" y="2904565"/>
            <a:ext cx="3991617" cy="21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9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953CF-3973-CE42-8EDD-1AA06744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– Analog Mux: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17FC1-C8B4-884D-9F47-EC463BE1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Digi-Key Part #: </a:t>
            </a:r>
            <a:r>
              <a:rPr lang="en-US" sz="1800" u="sng" dirty="0">
                <a:hlinkClick r:id="rId2"/>
              </a:rPr>
              <a:t>296-9226-1-ND</a:t>
            </a:r>
            <a:endParaRPr lang="en-US" dirty="0"/>
          </a:p>
          <a:p>
            <a:r>
              <a:rPr lang="en-US" dirty="0"/>
              <a:t>Voltage Range: 2-6V </a:t>
            </a:r>
          </a:p>
          <a:p>
            <a:r>
              <a:rPr lang="en-US" dirty="0"/>
              <a:t>Multiplexer Circuit: 16:1</a:t>
            </a:r>
          </a:p>
          <a:p>
            <a:r>
              <a:rPr lang="en-US" dirty="0"/>
              <a:t>Price: $.38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0A09A-84C5-2B44-8B33-5D80E5CA9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307" y="1825625"/>
            <a:ext cx="3732493" cy="37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2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19F8-E148-A74B-AE4C-1C688ACB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– </a:t>
            </a:r>
            <a:r>
              <a:rPr lang="en-US" dirty="0" err="1"/>
              <a:t>Opto</a:t>
            </a:r>
            <a:r>
              <a:rPr lang="en-US" dirty="0"/>
              <a:t>-Isolator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B9364-BCB7-F443-A39C-245C483CC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Digi-Key Part #: </a:t>
            </a:r>
            <a:r>
              <a:rPr lang="en-US" sz="1800" u="sng" dirty="0">
                <a:hlinkClick r:id="rId2"/>
              </a:rPr>
              <a:t>160-1794-2-ND</a:t>
            </a:r>
            <a:endParaRPr lang="en-US" dirty="0"/>
          </a:p>
          <a:p>
            <a:r>
              <a:rPr lang="en-US" dirty="0"/>
              <a:t>Reverse Voltage: 5V</a:t>
            </a:r>
          </a:p>
          <a:p>
            <a:r>
              <a:rPr lang="en-US" dirty="0"/>
              <a:t>V</a:t>
            </a:r>
            <a:r>
              <a:rPr lang="en-US" baseline="-25000" dirty="0"/>
              <a:t>DD</a:t>
            </a:r>
            <a:r>
              <a:rPr lang="en-US" dirty="0"/>
              <a:t> Max: 7V</a:t>
            </a:r>
          </a:p>
          <a:p>
            <a:r>
              <a:rPr lang="en-US" dirty="0"/>
              <a:t>Input Forward Voltage: 1.45-1.7V</a:t>
            </a:r>
          </a:p>
          <a:p>
            <a:r>
              <a:rPr lang="en-US" dirty="0"/>
              <a:t>Price: $.94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D96A6E-9813-074A-9DD2-C9482EB01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329" y="1825624"/>
            <a:ext cx="2801471" cy="28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9E7D-C676-1340-8159-90C3428A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Parts – Power Supply: Buck Converter Step Down Module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B983-A0DD-7D42-B043-8D3F96803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90 - 240 V AC input voltage</a:t>
            </a:r>
          </a:p>
          <a:p>
            <a:r>
              <a:rPr lang="en-US" dirty="0"/>
              <a:t>DC 3.3 V Output</a:t>
            </a:r>
          </a:p>
          <a:p>
            <a:r>
              <a:rPr lang="en-US" dirty="0"/>
              <a:t>Cost: $1.45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A8068-F96E-B04E-97D7-42293A17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483" y="1690688"/>
            <a:ext cx="4110317" cy="41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48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63575-E73A-104F-AA5F-38A061EB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84391-C791-5644-83CA-EA216B87A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 err="1"/>
              <a:t>PlatformIO</a:t>
            </a:r>
            <a:r>
              <a:rPr lang="en-US" dirty="0"/>
              <a:t> – Arduino Framework</a:t>
            </a:r>
            <a:br>
              <a:rPr lang="en-US" dirty="0"/>
            </a:br>
            <a:endParaRPr lang="en-US" dirty="0"/>
          </a:p>
          <a:p>
            <a:r>
              <a:rPr lang="en-US" dirty="0"/>
              <a:t>Efficiency: </a:t>
            </a:r>
          </a:p>
          <a:p>
            <a:pPr lvl="1"/>
            <a:r>
              <a:rPr lang="en-US" dirty="0"/>
              <a:t>Maximizing testing time by sending 15 second averages.</a:t>
            </a:r>
          </a:p>
          <a:p>
            <a:pPr lvl="1"/>
            <a:r>
              <a:rPr lang="en-US" dirty="0"/>
              <a:t>Preforming calculations on Server.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ECC76-DF51-1E4E-8278-30A379D56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548" y="1825625"/>
            <a:ext cx="2697629" cy="26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08D7-46E6-F94C-83BE-A26D830E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or Suggestions?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51B27-5736-1B45-B750-6E005D0DA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69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7A46-BE76-F144-885F-B5EEDAF5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44041"/>
            <a:ext cx="9144000" cy="1125351"/>
          </a:xfrm>
        </p:spPr>
        <p:txBody>
          <a:bodyPr>
            <a:normAutofit/>
          </a:bodyPr>
          <a:lstStyle/>
          <a:p>
            <a:r>
              <a:rPr lang="en-US" dirty="0"/>
              <a:t>Power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5FC0B-9A5F-BC48-907E-E01E3615E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1468"/>
            <a:ext cx="9144000" cy="1655762"/>
          </a:xfrm>
        </p:spPr>
        <p:txBody>
          <a:bodyPr/>
          <a:lstStyle/>
          <a:p>
            <a:r>
              <a:rPr lang="en-US" dirty="0"/>
              <a:t>Intuitive data visualization and </a:t>
            </a:r>
            <a:r>
              <a:rPr lang="en-US" dirty="0" err="1"/>
              <a:t>em-POWERing</a:t>
            </a:r>
            <a:r>
              <a:rPr lang="en-US" dirty="0"/>
              <a:t> insights.</a:t>
            </a:r>
          </a:p>
          <a:p>
            <a:r>
              <a:rPr lang="en-US" dirty="0"/>
              <a:t>Ryan Rabello (Advisor: Rob </a:t>
            </a:r>
            <a:r>
              <a:rPr lang="en-US" dirty="0" err="1"/>
              <a:t>Frohne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91A60-0BE8-E443-977E-432D6AFF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447" y="631199"/>
            <a:ext cx="2259106" cy="22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12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1BC4-ED81-B740-A2E8-EB74905E5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Backend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06B0-5CD1-CE43-9265-CE0925134B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Define Database Models</a:t>
            </a:r>
          </a:p>
          <a:p>
            <a:r>
              <a:rPr lang="en-US" dirty="0"/>
              <a:t>Defining API Endpoints</a:t>
            </a:r>
          </a:p>
          <a:p>
            <a:r>
              <a:rPr lang="en-US" dirty="0"/>
              <a:t>Put preliminary server into production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B9F53E-BC2A-4D81-AA1E-A6A70C5AAA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5655" y="3863263"/>
            <a:ext cx="10480689" cy="26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87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7850-4AE1-014A-8B04-833F6498C7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the Power Analyzer?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7A6F1-AE72-5E4B-9657-BB19F11ED5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device and service that aims to lower power consumption through intuitive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634565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43A9-BEDF-544C-B54F-59687A26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F6E2F-2EF7-A44C-9D1B-3105EF5BF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674657"/>
          </a:xfrm>
        </p:spPr>
        <p:txBody>
          <a:bodyPr/>
          <a:lstStyle/>
          <a:p>
            <a:r>
              <a:rPr lang="en-US" dirty="0"/>
              <a:t>Model form</a:t>
            </a:r>
          </a:p>
          <a:p>
            <a:r>
              <a:rPr lang="en-US" dirty="0"/>
              <a:t>Django models are really easy.</a:t>
            </a:r>
          </a:p>
          <a:p>
            <a:r>
              <a:rPr lang="en-US" dirty="0"/>
              <a:t>Django migrations are nice.</a:t>
            </a:r>
          </a:p>
          <a:p>
            <a:r>
              <a:rPr lang="en-US" dirty="0"/>
              <a:t>Archiving scheme.</a:t>
            </a:r>
          </a:p>
          <a:p>
            <a:pPr lvl="1"/>
            <a:r>
              <a:rPr lang="en-US" dirty="0"/>
              <a:t>Without loosing accuracy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41BADE-C9EB-0B4A-B603-C5895DB7AA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74510"/>
          <a:stretch/>
        </p:blipFill>
        <p:spPr>
          <a:xfrm>
            <a:off x="9139517" y="145471"/>
            <a:ext cx="2214283" cy="671252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042217-0CC7-C24F-81BD-D9085328F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524"/>
          <a:stretch/>
        </p:blipFill>
        <p:spPr>
          <a:xfrm>
            <a:off x="163606" y="4765861"/>
            <a:ext cx="8774053" cy="17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6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2307-6680-3943-92F9-A2B9C4A6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2C15E-8FD1-3349-B066-7369AFC181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9647" y="1750005"/>
            <a:ext cx="9412706" cy="1918602"/>
          </a:xfrm>
        </p:spPr>
        <p:txBody>
          <a:bodyPr numCol="2">
            <a:normAutofit lnSpcReduction="10000"/>
          </a:bodyPr>
          <a:lstStyle/>
          <a:p>
            <a:r>
              <a:rPr lang="en-US" dirty="0"/>
              <a:t>Endpoints</a:t>
            </a:r>
          </a:p>
          <a:p>
            <a:pPr lvl="1"/>
            <a:r>
              <a:rPr lang="en-US" dirty="0"/>
              <a:t>Single upload</a:t>
            </a:r>
          </a:p>
          <a:p>
            <a:pPr lvl="1"/>
            <a:r>
              <a:rPr lang="en-US" dirty="0"/>
              <a:t>Register </a:t>
            </a:r>
          </a:p>
          <a:p>
            <a:pPr lvl="1"/>
            <a:r>
              <a:rPr lang="en-US" dirty="0"/>
              <a:t>Batch upload</a:t>
            </a:r>
          </a:p>
          <a:p>
            <a:r>
              <a:rPr lang="en-US" dirty="0"/>
              <a:t>Batch Upload</a:t>
            </a:r>
          </a:p>
          <a:p>
            <a:pPr lvl="1"/>
            <a:r>
              <a:rPr lang="en-US" dirty="0"/>
              <a:t>Can accept one measurement</a:t>
            </a:r>
          </a:p>
          <a:p>
            <a:pPr lvl="1"/>
            <a:r>
              <a:rPr lang="en-US" dirty="0"/>
              <a:t>Triggers Archive</a:t>
            </a:r>
          </a:p>
          <a:p>
            <a:pPr lvl="1"/>
            <a:r>
              <a:rPr lang="en-US" dirty="0"/>
              <a:t>Registers a device if it hasn’t been created already.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4267B37-8A17-A442-9EB4-C8EA5A74F3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349303"/>
              </p:ext>
            </p:extLst>
          </p:nvPr>
        </p:nvGraphicFramePr>
        <p:xfrm>
          <a:off x="1976860" y="3984898"/>
          <a:ext cx="8238279" cy="2634468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059416">
                  <a:extLst>
                    <a:ext uri="{9D8B030D-6E8A-4147-A177-3AD203B41FA5}">
                      <a16:colId xmlns:a16="http://schemas.microsoft.com/office/drawing/2014/main" val="739157106"/>
                    </a:ext>
                  </a:extLst>
                </a:gridCol>
                <a:gridCol w="922004">
                  <a:extLst>
                    <a:ext uri="{9D8B030D-6E8A-4147-A177-3AD203B41FA5}">
                      <a16:colId xmlns:a16="http://schemas.microsoft.com/office/drawing/2014/main" val="2430963283"/>
                    </a:ext>
                  </a:extLst>
                </a:gridCol>
                <a:gridCol w="2422609">
                  <a:extLst>
                    <a:ext uri="{9D8B030D-6E8A-4147-A177-3AD203B41FA5}">
                      <a16:colId xmlns:a16="http://schemas.microsoft.com/office/drawing/2014/main" val="459457373"/>
                    </a:ext>
                  </a:extLst>
                </a:gridCol>
                <a:gridCol w="1511270">
                  <a:extLst>
                    <a:ext uri="{9D8B030D-6E8A-4147-A177-3AD203B41FA5}">
                      <a16:colId xmlns:a16="http://schemas.microsoft.com/office/drawing/2014/main" val="657196020"/>
                    </a:ext>
                  </a:extLst>
                </a:gridCol>
                <a:gridCol w="1322980">
                  <a:extLst>
                    <a:ext uri="{9D8B030D-6E8A-4147-A177-3AD203B41FA5}">
                      <a16:colId xmlns:a16="http://schemas.microsoft.com/office/drawing/2014/main" val="4214345106"/>
                    </a:ext>
                  </a:extLst>
                </a:gridCol>
              </a:tblGrid>
              <a:tr h="3061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URL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Method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Request body (IF POST)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Response body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extLst>
                  <a:ext uri="{0D108BD9-81ED-4DB2-BD59-A6C34878D82A}">
                    <a16:rowId xmlns:a16="http://schemas.microsoft.com/office/drawing/2014/main" val="3141993033"/>
                  </a:ext>
                </a:extLst>
              </a:tr>
              <a:tr h="6227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datapoints</a:t>
                      </a:r>
                      <a:r>
                        <a:rPr lang="en-US" sz="1200" dirty="0">
                          <a:effectLst/>
                        </a:rPr>
                        <a:t>/register/&lt;</a:t>
                      </a:r>
                      <a:r>
                        <a:rPr lang="en-US" sz="1200" dirty="0" err="1">
                          <a:effectLst/>
                        </a:rPr>
                        <a:t>str:mac</a:t>
                      </a:r>
                      <a:r>
                        <a:rPr lang="en-US" sz="1200" dirty="0">
                          <a:effectLst/>
                        </a:rPr>
                        <a:t>&gt;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This will create a new Device object with the given mac address if it doesn’t already exists.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{"mac": &lt;device.mac&gt;}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extLst>
                  <a:ext uri="{0D108BD9-81ED-4DB2-BD59-A6C34878D82A}">
                    <a16:rowId xmlns:a16="http://schemas.microsoft.com/office/drawing/2014/main" val="4070826645"/>
                  </a:ext>
                </a:extLst>
              </a:tr>
              <a:tr h="151248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datapoints</a:t>
                      </a:r>
                      <a:r>
                        <a:rPr lang="en-US" sz="1200" dirty="0">
                          <a:effectLst/>
                        </a:rPr>
                        <a:t>/&lt;</a:t>
                      </a:r>
                      <a:r>
                        <a:rPr lang="en-US" sz="1200" dirty="0" err="1">
                          <a:effectLst/>
                        </a:rPr>
                        <a:t>str:mac</a:t>
                      </a:r>
                      <a:r>
                        <a:rPr lang="en-US" sz="1200" dirty="0">
                          <a:effectLst/>
                        </a:rPr>
                        <a:t>&gt;/batch/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POST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This will upload one measurement to a number of circuits. The server will save “power”, “voltage”, “current” and “phase” if they are provided.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{"measurements":[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{"</a:t>
                      </a:r>
                      <a:r>
                        <a:rPr lang="en-US" sz="1200" dirty="0" err="1">
                          <a:effectLst/>
                        </a:rPr>
                        <a:t>circuit_id</a:t>
                      </a:r>
                      <a:r>
                        <a:rPr lang="en-US" sz="1200" dirty="0">
                          <a:effectLst/>
                        </a:rPr>
                        <a:t>": 1,   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"power": 123,       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"voltage": 120,   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"current":10,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"phase":0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},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…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]}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{"</a:t>
                      </a:r>
                      <a:r>
                        <a:rPr lang="en-US" sz="1200" dirty="0" err="1">
                          <a:effectLst/>
                        </a:rPr>
                        <a:t>status":"success</a:t>
                      </a:r>
                      <a:r>
                        <a:rPr lang="en-US" sz="1200" dirty="0">
                          <a:effectLst/>
                        </a:rPr>
                        <a:t>"}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073" marR="42073" marT="0" marB="0"/>
                </a:tc>
                <a:extLst>
                  <a:ext uri="{0D108BD9-81ED-4DB2-BD59-A6C34878D82A}">
                    <a16:rowId xmlns:a16="http://schemas.microsoft.com/office/drawing/2014/main" val="68993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63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D733-199F-2547-AD08-003407D3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C9EC-F7BC-7E47-8196-B4E5B412C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551951" cy="4351338"/>
          </a:xfrm>
        </p:spPr>
        <p:txBody>
          <a:bodyPr/>
          <a:lstStyle/>
          <a:p>
            <a:r>
              <a:rPr lang="en-US" dirty="0"/>
              <a:t>Currently running in Matt’s dorm room.</a:t>
            </a:r>
          </a:p>
          <a:p>
            <a:pPr lvl="1"/>
            <a:r>
              <a:rPr lang="en-US" dirty="0"/>
              <a:t>Soon to be put on AWS.</a:t>
            </a:r>
          </a:p>
          <a:p>
            <a:r>
              <a:rPr lang="en-US" dirty="0"/>
              <a:t>Uses </a:t>
            </a:r>
            <a:r>
              <a:rPr lang="en-US" dirty="0" err="1"/>
              <a:t>uwsgi</a:t>
            </a:r>
            <a:r>
              <a:rPr lang="en-US" dirty="0"/>
              <a:t> for </a:t>
            </a:r>
            <a:r>
              <a:rPr lang="en-US" dirty="0" err="1"/>
              <a:t>nginx</a:t>
            </a:r>
            <a:r>
              <a:rPr lang="en-US" dirty="0"/>
              <a:t> integration.</a:t>
            </a:r>
          </a:p>
          <a:p>
            <a:r>
              <a:rPr lang="en-US" dirty="0"/>
              <a:t>A prototype device is currently sending data to the server. </a:t>
            </a:r>
          </a:p>
          <a:p>
            <a:r>
              <a:rPr lang="en-US" dirty="0">
                <a:hlinkClick r:id="rId3"/>
              </a:rPr>
              <a:t>http://172.16.38.103/admin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0AA454-A723-914D-8F65-61EB320C98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932798" y="140446"/>
            <a:ext cx="3884522" cy="6577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907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D983-3C9A-3040-877D-A1B7B8167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C00E4-E34A-AA43-A1F4-E55B9B4742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Framework Decision</a:t>
            </a:r>
          </a:p>
          <a:p>
            <a:pPr lvl="1"/>
            <a:r>
              <a:rPr lang="en-US" dirty="0"/>
              <a:t>React Native vs React JS</a:t>
            </a:r>
          </a:p>
          <a:p>
            <a:r>
              <a:rPr lang="en-US" dirty="0"/>
              <a:t>Page Design</a:t>
            </a:r>
          </a:p>
          <a:p>
            <a:r>
              <a:rPr lang="en-US" dirty="0"/>
              <a:t>Page Navigation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B1A25C-9DD7-E242-AD3F-A99D6FAC35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5683" r="29310"/>
          <a:stretch/>
        </p:blipFill>
        <p:spPr>
          <a:xfrm>
            <a:off x="7846102" y="365125"/>
            <a:ext cx="3507698" cy="6022322"/>
          </a:xfrm>
        </p:spPr>
      </p:pic>
    </p:spTree>
    <p:extLst>
      <p:ext uri="{BB962C8B-B14F-4D97-AF65-F5344CB8AC3E}">
        <p14:creationId xmlns:p14="http://schemas.microsoft.com/office/powerpoint/2010/main" val="195561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219C61-0837-914D-8D49-9B64305E30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0847" y="416375"/>
            <a:ext cx="11550306" cy="6037952"/>
          </a:xfrm>
        </p:spPr>
      </p:pic>
    </p:spTree>
    <p:extLst>
      <p:ext uri="{BB962C8B-B14F-4D97-AF65-F5344CB8AC3E}">
        <p14:creationId xmlns:p14="http://schemas.microsoft.com/office/powerpoint/2010/main" val="3342522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7518F-CFDC-4511-95AC-5BDC47B2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Past, Present, and Future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9AA76-D0FF-4C60-98DE-806DC697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Start React Project</a:t>
            </a:r>
          </a:p>
          <a:p>
            <a:r>
              <a:rPr lang="en-US" b="1" dirty="0"/>
              <a:t>Design templates for Pages (Current)</a:t>
            </a:r>
          </a:p>
          <a:p>
            <a:r>
              <a:rPr lang="en-US" dirty="0"/>
              <a:t>Build Endpoints for various Pages</a:t>
            </a:r>
          </a:p>
          <a:p>
            <a:r>
              <a:rPr lang="en-US" dirty="0"/>
              <a:t>Add functionality to Pages</a:t>
            </a:r>
          </a:p>
          <a:p>
            <a:pPr lvl="1"/>
            <a:r>
              <a:rPr lang="en-US" dirty="0"/>
              <a:t>Viewing &amp; calculating data</a:t>
            </a:r>
          </a:p>
          <a:p>
            <a:pPr lvl="1"/>
            <a:r>
              <a:rPr lang="en-US" dirty="0"/>
              <a:t>Changing settings/Information about Devices</a:t>
            </a:r>
          </a:p>
          <a:p>
            <a:pPr lvl="1"/>
            <a:r>
              <a:rPr lang="en-US" dirty="0"/>
              <a:t>Exporting data</a:t>
            </a:r>
          </a:p>
          <a:p>
            <a:pPr lvl="1"/>
            <a:r>
              <a:rPr lang="en-US" dirty="0"/>
              <a:t>Managing Alerts (Email Notifications)</a:t>
            </a:r>
          </a:p>
          <a:p>
            <a:pPr lvl="1"/>
            <a:r>
              <a:rPr lang="en-US" dirty="0"/>
              <a:t>Managing Users</a:t>
            </a:r>
          </a:p>
        </p:txBody>
      </p:sp>
    </p:spTree>
    <p:extLst>
      <p:ext uri="{BB962C8B-B14F-4D97-AF65-F5344CB8AC3E}">
        <p14:creationId xmlns:p14="http://schemas.microsoft.com/office/powerpoint/2010/main" val="469632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08D7-46E6-F94C-83BE-A26D830E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or Suggestions?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51B27-5736-1B45-B750-6E005D0DA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8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8614-975E-6F4D-AA27-6785A630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A7C8A-31CB-0749-AD11-3C7F8CD4C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0754"/>
          </a:xfrm>
        </p:spPr>
        <p:txBody>
          <a:bodyPr numCol="2">
            <a:normAutofit lnSpcReduction="10000"/>
          </a:bodyPr>
          <a:lstStyle/>
          <a:p>
            <a:pPr lvl="0"/>
            <a:r>
              <a:rPr lang="en-US" dirty="0"/>
              <a:t>Requirements</a:t>
            </a:r>
          </a:p>
          <a:p>
            <a:pPr lvl="1"/>
            <a:r>
              <a:rPr lang="en-US" dirty="0"/>
              <a:t>Build an embedded device for data collection</a:t>
            </a:r>
          </a:p>
          <a:p>
            <a:pPr lvl="1"/>
            <a:r>
              <a:rPr lang="en-US" dirty="0"/>
              <a:t>Store data from embedded device</a:t>
            </a:r>
          </a:p>
          <a:p>
            <a:pPr lvl="1"/>
            <a:r>
              <a:rPr lang="en-US" dirty="0"/>
              <a:t>Display information online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0"/>
            <a:r>
              <a:rPr lang="en-US" dirty="0"/>
              <a:t>Ideal goals</a:t>
            </a:r>
          </a:p>
          <a:p>
            <a:pPr lvl="1"/>
            <a:r>
              <a:rPr lang="en-US" dirty="0"/>
              <a:t>Authentication </a:t>
            </a:r>
          </a:p>
          <a:p>
            <a:pPr lvl="1"/>
            <a:r>
              <a:rPr lang="en-US" dirty="0"/>
              <a:t>Electric bill prediction</a:t>
            </a:r>
          </a:p>
          <a:p>
            <a:pPr lvl="1"/>
            <a:r>
              <a:rPr lang="en-US" dirty="0"/>
              <a:t>In-depth data analysis</a:t>
            </a:r>
          </a:p>
          <a:p>
            <a:pPr lvl="1"/>
            <a:r>
              <a:rPr lang="en-US" dirty="0"/>
              <a:t>Export data feature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0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CBDF-C314-0F46-A66A-2A2E0100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Schedule</a:t>
            </a:r>
          </a:p>
        </p:txBody>
      </p:sp>
      <p:grpSp>
        <p:nvGrpSpPr>
          <p:cNvPr id="4" name="Group 102">
            <a:extLst>
              <a:ext uri="{FF2B5EF4-FFF2-40B4-BE49-F238E27FC236}">
                <a16:creationId xmlns:a16="http://schemas.microsoft.com/office/drawing/2014/main" id="{AF205289-418F-274C-BB49-9817CF108B05}"/>
              </a:ext>
            </a:extLst>
          </p:cNvPr>
          <p:cNvGrpSpPr>
            <a:grpSpLocks/>
          </p:cNvGrpSpPr>
          <p:nvPr/>
        </p:nvGrpSpPr>
        <p:grpSpPr bwMode="auto">
          <a:xfrm>
            <a:off x="578490" y="1820260"/>
            <a:ext cx="11192720" cy="3201471"/>
            <a:chOff x="0" y="-19"/>
            <a:chExt cx="688" cy="97"/>
          </a:xfrm>
        </p:grpSpPr>
        <p:sp>
          <p:nvSpPr>
            <p:cNvPr id="5" name="Rectangle 128">
              <a:extLst>
                <a:ext uri="{FF2B5EF4-FFF2-40B4-BE49-F238E27FC236}">
                  <a16:creationId xmlns:a16="http://schemas.microsoft.com/office/drawing/2014/main" id="{7A38D202-8467-A84F-9797-A5C7ACE7D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88" cy="78"/>
            </a:xfrm>
            <a:prstGeom prst="rect">
              <a:avLst/>
            </a:prstGeom>
            <a:noFill/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" name="Rectangle 125" descr="Dec 17, '17">
              <a:extLst>
                <a:ext uri="{FF2B5EF4-FFF2-40B4-BE49-F238E27FC236}">
                  <a16:creationId xmlns:a16="http://schemas.microsoft.com/office/drawing/2014/main" id="{A6982A13-BD31-654A-843F-D54E060B0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" y="-19"/>
              <a:ext cx="70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Dec 17, '17</a:t>
              </a:r>
              <a:endParaRPr kumimoji="0" lang="en-US" altLang="en-US" sz="1100" i="0" u="none" strike="noStrike" normalizeH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7" name="Freeform 124">
              <a:extLst>
                <a:ext uri="{FF2B5EF4-FFF2-40B4-BE49-F238E27FC236}">
                  <a16:creationId xmlns:a16="http://schemas.microsoft.com/office/drawing/2014/main" id="{3B036F9A-87A6-0F43-96E7-A19EE89F2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" name="Rectangle 123" descr="Jan 14, '18">
              <a:extLst>
                <a:ext uri="{FF2B5EF4-FFF2-40B4-BE49-F238E27FC236}">
                  <a16:creationId xmlns:a16="http://schemas.microsoft.com/office/drawing/2014/main" id="{E68F3FD2-6EDE-C240-9EFD-9D709903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-19"/>
              <a:ext cx="66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Jan 14, '18</a:t>
              </a:r>
              <a:endParaRPr kumimoji="0" lang="en-US" altLang="en-US" sz="11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9" name="Freeform 122">
              <a:extLst>
                <a:ext uri="{FF2B5EF4-FFF2-40B4-BE49-F238E27FC236}">
                  <a16:creationId xmlns:a16="http://schemas.microsoft.com/office/drawing/2014/main" id="{BADE182A-F4E9-4845-88E7-3CB3C60EF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0" name="Rectangle 121" descr="Feb 11, '18">
              <a:extLst>
                <a:ext uri="{FF2B5EF4-FFF2-40B4-BE49-F238E27FC236}">
                  <a16:creationId xmlns:a16="http://schemas.microsoft.com/office/drawing/2014/main" id="{98DE4686-D38F-DD4C-A3E4-273105884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" y="-19"/>
              <a:ext cx="68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Feb 11, '18</a:t>
              </a:r>
              <a:endParaRPr kumimoji="0" lang="en-US" altLang="en-US" sz="11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1" name="Freeform 120">
              <a:extLst>
                <a:ext uri="{FF2B5EF4-FFF2-40B4-BE49-F238E27FC236}">
                  <a16:creationId xmlns:a16="http://schemas.microsoft.com/office/drawing/2014/main" id="{FC0FA026-5C55-9146-8C98-C380614A7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2" name="Rectangle 119" descr="Mar 11, '18">
              <a:extLst>
                <a:ext uri="{FF2B5EF4-FFF2-40B4-BE49-F238E27FC236}">
                  <a16:creationId xmlns:a16="http://schemas.microsoft.com/office/drawing/2014/main" id="{9357920A-176A-B947-8528-937468FC8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-19"/>
              <a:ext cx="71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Mar 11, '18</a:t>
              </a:r>
              <a:endParaRPr kumimoji="0" lang="en-US" altLang="en-US" sz="1100" i="0" u="none" strike="noStrike" normalizeH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3" name="Freeform 118">
              <a:extLst>
                <a:ext uri="{FF2B5EF4-FFF2-40B4-BE49-F238E27FC236}">
                  <a16:creationId xmlns:a16="http://schemas.microsoft.com/office/drawing/2014/main" id="{A87EE1C2-2DA1-6A47-9E0A-E76A2E106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4" name="Rectangle 117" descr="Apr 8, '18">
              <a:extLst>
                <a:ext uri="{FF2B5EF4-FFF2-40B4-BE49-F238E27FC236}">
                  <a16:creationId xmlns:a16="http://schemas.microsoft.com/office/drawing/2014/main" id="{8BAA12BD-940E-6F4A-8333-DC0A690CD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" y="-19"/>
              <a:ext cx="61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Apr 8, '18</a:t>
              </a:r>
              <a:endParaRPr kumimoji="0" lang="en-US" altLang="en-US" sz="11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5" name="Freeform 116">
              <a:extLst>
                <a:ext uri="{FF2B5EF4-FFF2-40B4-BE49-F238E27FC236}">
                  <a16:creationId xmlns:a16="http://schemas.microsoft.com/office/drawing/2014/main" id="{ED55707D-38E8-A54A-ADAD-60A33B25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6" name="Rectangle 115" descr="May 6, '18">
              <a:extLst>
                <a:ext uri="{FF2B5EF4-FFF2-40B4-BE49-F238E27FC236}">
                  <a16:creationId xmlns:a16="http://schemas.microsoft.com/office/drawing/2014/main" id="{B51A7A19-89A5-9648-B785-23AC14769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" y="-19"/>
              <a:ext cx="65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May 6, '18</a:t>
              </a:r>
              <a:endParaRPr kumimoji="0" lang="en-US" altLang="en-US" sz="1100" i="0" u="none" strike="noStrike" normalizeH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7" name="Freeform 114">
              <a:extLst>
                <a:ext uri="{FF2B5EF4-FFF2-40B4-BE49-F238E27FC236}">
                  <a16:creationId xmlns:a16="http://schemas.microsoft.com/office/drawing/2014/main" id="{63A9F5B5-9590-5046-99DE-EAACE64C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8" name="Rectangle 113" descr="Designing embedded module&#10;11/29/17 - 2/12/18">
              <a:extLst>
                <a:ext uri="{FF2B5EF4-FFF2-40B4-BE49-F238E27FC236}">
                  <a16:creationId xmlns:a16="http://schemas.microsoft.com/office/drawing/2014/main" id="{490F2E00-02F2-3348-972A-188D75764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"/>
              <a:ext cx="298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Designing embedded module - Nathan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11/29/17 - 2/12/18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12" descr="Backend&#10;11/29/17 - 2/26/18">
              <a:extLst>
                <a:ext uri="{FF2B5EF4-FFF2-40B4-BE49-F238E27FC236}">
                  <a16:creationId xmlns:a16="http://schemas.microsoft.com/office/drawing/2014/main" id="{90EBDF7A-45CA-9448-A73C-BD53E3C5E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0"/>
              <a:ext cx="353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Backend - Ryan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11/29/17 - 2/26/18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11" descr="Frontend &#10;2/16/18 - 4/5/18">
              <a:extLst>
                <a:ext uri="{FF2B5EF4-FFF2-40B4-BE49-F238E27FC236}">
                  <a16:creationId xmlns:a16="http://schemas.microsoft.com/office/drawing/2014/main" id="{B84344C3-42C2-7A40-A8A1-BD6D18894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"/>
              <a:ext cx="203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Frontend – Ryan &amp; Nathan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2/16/18 - 4/5/18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10" descr="Design review&#10;4/6/18 - 4/12/18">
              <a:extLst>
                <a:ext uri="{FF2B5EF4-FFF2-40B4-BE49-F238E27FC236}">
                  <a16:creationId xmlns:a16="http://schemas.microsoft.com/office/drawing/2014/main" id="{0F0F6643-37F0-B340-9A3D-EBB0460EB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1"/>
              <a:ext cx="27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 review</a:t>
              </a:r>
              <a:b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4/6/18 - 4/12/18</a:t>
              </a:r>
              <a:endPara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09" descr="Design revision&#10;4/13/18 - 4/26/18">
              <a:extLst>
                <a:ext uri="{FF2B5EF4-FFF2-40B4-BE49-F238E27FC236}">
                  <a16:creationId xmlns:a16="http://schemas.microsoft.com/office/drawing/2014/main" id="{1AF4E64B-2E46-5145-8270-C0488EBD1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1"/>
              <a:ext cx="47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 revision</a:t>
              </a:r>
              <a:b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4/13/18 - 4/26/18</a:t>
              </a:r>
              <a:endPara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08" descr="Draft report&#10;4/27/18 - 5/3/18">
              <a:extLst>
                <a:ext uri="{FF2B5EF4-FFF2-40B4-BE49-F238E27FC236}">
                  <a16:creationId xmlns:a16="http://schemas.microsoft.com/office/drawing/2014/main" id="{FEDDD50D-EDC3-7A4F-8C9B-A3F1433A4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" y="1"/>
              <a:ext cx="26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Draft report</a:t>
              </a:r>
              <a:b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4/27/18 - 5/3/18</a:t>
              </a:r>
              <a:endPara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07" descr="Presentation&#10;5/4/18 - 5/10/18">
              <a:extLst>
                <a:ext uri="{FF2B5EF4-FFF2-40B4-BE49-F238E27FC236}">
                  <a16:creationId xmlns:a16="http://schemas.microsoft.com/office/drawing/2014/main" id="{A9E912FD-4F28-5F4E-BCB8-C3BCEACD9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" y="1"/>
              <a:ext cx="27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Presentation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5/4/18 - 5/10/18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06" descr="Report&#10;5/11/18 - 5/15/18">
              <a:extLst>
                <a:ext uri="{FF2B5EF4-FFF2-40B4-BE49-F238E27FC236}">
                  <a16:creationId xmlns:a16="http://schemas.microsoft.com/office/drawing/2014/main" id="{99062822-B3A4-5740-8C45-39ECD90E3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"/>
              <a:ext cx="26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Report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5/11/18 - 5/15/18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05" descr="Poster&#10;5/16/18 - 5/22/18">
              <a:extLst>
                <a:ext uri="{FF2B5EF4-FFF2-40B4-BE49-F238E27FC236}">
                  <a16:creationId xmlns:a16="http://schemas.microsoft.com/office/drawing/2014/main" id="{F0F96B67-6844-6B46-BE34-62391BEF5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1"/>
              <a:ext cx="26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Poster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5/16/18 - 5/22/18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1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CBDF-C314-0F46-A66A-2A2E0100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grpSp>
        <p:nvGrpSpPr>
          <p:cNvPr id="4" name="Group 102">
            <a:extLst>
              <a:ext uri="{FF2B5EF4-FFF2-40B4-BE49-F238E27FC236}">
                <a16:creationId xmlns:a16="http://schemas.microsoft.com/office/drawing/2014/main" id="{AF205289-418F-274C-BB49-9817CF108B05}"/>
              </a:ext>
            </a:extLst>
          </p:cNvPr>
          <p:cNvGrpSpPr>
            <a:grpSpLocks/>
          </p:cNvGrpSpPr>
          <p:nvPr/>
        </p:nvGrpSpPr>
        <p:grpSpPr bwMode="auto">
          <a:xfrm>
            <a:off x="578490" y="1820260"/>
            <a:ext cx="11192720" cy="3201471"/>
            <a:chOff x="0" y="-19"/>
            <a:chExt cx="688" cy="97"/>
          </a:xfrm>
        </p:grpSpPr>
        <p:sp>
          <p:nvSpPr>
            <p:cNvPr id="5" name="Rectangle 128">
              <a:extLst>
                <a:ext uri="{FF2B5EF4-FFF2-40B4-BE49-F238E27FC236}">
                  <a16:creationId xmlns:a16="http://schemas.microsoft.com/office/drawing/2014/main" id="{7A38D202-8467-A84F-9797-A5C7ACE7D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688" cy="78"/>
            </a:xfrm>
            <a:prstGeom prst="rect">
              <a:avLst/>
            </a:prstGeom>
            <a:noFill/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6" name="Rectangle 125" descr="Dec 17, '17">
              <a:extLst>
                <a:ext uri="{FF2B5EF4-FFF2-40B4-BE49-F238E27FC236}">
                  <a16:creationId xmlns:a16="http://schemas.microsoft.com/office/drawing/2014/main" id="{A6982A13-BD31-654A-843F-D54E060B0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" y="-19"/>
              <a:ext cx="70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Dec 17, '17</a:t>
              </a:r>
              <a:endParaRPr kumimoji="0" lang="en-US" altLang="en-US" sz="1100" i="0" u="none" strike="noStrike" normalizeH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7" name="Freeform 124">
              <a:extLst>
                <a:ext uri="{FF2B5EF4-FFF2-40B4-BE49-F238E27FC236}">
                  <a16:creationId xmlns:a16="http://schemas.microsoft.com/office/drawing/2014/main" id="{3B036F9A-87A6-0F43-96E7-A19EE89F2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8" name="Rectangle 123" descr="Jan 14, '18">
              <a:extLst>
                <a:ext uri="{FF2B5EF4-FFF2-40B4-BE49-F238E27FC236}">
                  <a16:creationId xmlns:a16="http://schemas.microsoft.com/office/drawing/2014/main" id="{E68F3FD2-6EDE-C240-9EFD-9D7099035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-19"/>
              <a:ext cx="66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Jan 14, '18</a:t>
              </a:r>
              <a:endParaRPr kumimoji="0" lang="en-US" altLang="en-US" sz="11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9" name="Freeform 122">
              <a:extLst>
                <a:ext uri="{FF2B5EF4-FFF2-40B4-BE49-F238E27FC236}">
                  <a16:creationId xmlns:a16="http://schemas.microsoft.com/office/drawing/2014/main" id="{BADE182A-F4E9-4845-88E7-3CB3C60EF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0" name="Rectangle 121" descr="Feb 11, '18">
              <a:extLst>
                <a:ext uri="{FF2B5EF4-FFF2-40B4-BE49-F238E27FC236}">
                  <a16:creationId xmlns:a16="http://schemas.microsoft.com/office/drawing/2014/main" id="{98DE4686-D38F-DD4C-A3E4-273105884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" y="-19"/>
              <a:ext cx="68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Feb 11, '18</a:t>
              </a:r>
              <a:endParaRPr kumimoji="0" lang="en-US" altLang="en-US" sz="11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1" name="Freeform 120">
              <a:extLst>
                <a:ext uri="{FF2B5EF4-FFF2-40B4-BE49-F238E27FC236}">
                  <a16:creationId xmlns:a16="http://schemas.microsoft.com/office/drawing/2014/main" id="{FC0FA026-5C55-9146-8C98-C380614A7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2" name="Rectangle 119" descr="Mar 11, '18">
              <a:extLst>
                <a:ext uri="{FF2B5EF4-FFF2-40B4-BE49-F238E27FC236}">
                  <a16:creationId xmlns:a16="http://schemas.microsoft.com/office/drawing/2014/main" id="{9357920A-176A-B947-8528-937468FC8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-19"/>
              <a:ext cx="71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Mar 11, '18</a:t>
              </a:r>
              <a:endParaRPr kumimoji="0" lang="en-US" altLang="en-US" sz="1100" i="0" u="none" strike="noStrike" normalizeH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3" name="Freeform 118">
              <a:extLst>
                <a:ext uri="{FF2B5EF4-FFF2-40B4-BE49-F238E27FC236}">
                  <a16:creationId xmlns:a16="http://schemas.microsoft.com/office/drawing/2014/main" id="{A87EE1C2-2DA1-6A47-9E0A-E76A2E106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4" name="Rectangle 117" descr="Apr 8, '18">
              <a:extLst>
                <a:ext uri="{FF2B5EF4-FFF2-40B4-BE49-F238E27FC236}">
                  <a16:creationId xmlns:a16="http://schemas.microsoft.com/office/drawing/2014/main" id="{8BAA12BD-940E-6F4A-8333-DC0A690CD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" y="-19"/>
              <a:ext cx="61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Apr 8, '18</a:t>
              </a:r>
              <a:endParaRPr kumimoji="0" lang="en-US" altLang="en-US" sz="11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5" name="Freeform 116">
              <a:extLst>
                <a:ext uri="{FF2B5EF4-FFF2-40B4-BE49-F238E27FC236}">
                  <a16:creationId xmlns:a16="http://schemas.microsoft.com/office/drawing/2014/main" id="{ED55707D-38E8-A54A-ADAD-60A33B25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6" name="Rectangle 115" descr="May 6, '18">
              <a:extLst>
                <a:ext uri="{FF2B5EF4-FFF2-40B4-BE49-F238E27FC236}">
                  <a16:creationId xmlns:a16="http://schemas.microsoft.com/office/drawing/2014/main" id="{B51A7A19-89A5-9648-B785-23AC14769E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" y="-19"/>
              <a:ext cx="65" cy="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i="0" u="none" strike="noStrike" normalizeH="0" baseline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May 6, '18</a:t>
              </a:r>
              <a:endParaRPr kumimoji="0" lang="en-US" altLang="en-US" sz="1100" i="0" u="none" strike="noStrike" normalizeH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7" name="Freeform 114">
              <a:extLst>
                <a:ext uri="{FF2B5EF4-FFF2-40B4-BE49-F238E27FC236}">
                  <a16:creationId xmlns:a16="http://schemas.microsoft.com/office/drawing/2014/main" id="{63A9F5B5-9590-5046-99DE-EAACE64C46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00"/>
            </a:p>
          </p:txBody>
        </p:sp>
        <p:sp>
          <p:nvSpPr>
            <p:cNvPr id="18" name="Rectangle 113" descr="Designing embedded module&#10;11/29/17 - 2/12/18">
              <a:extLst>
                <a:ext uri="{FF2B5EF4-FFF2-40B4-BE49-F238E27FC236}">
                  <a16:creationId xmlns:a16="http://schemas.microsoft.com/office/drawing/2014/main" id="{490F2E00-02F2-3348-972A-188D75764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"/>
              <a:ext cx="502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Designing embedded module (Revisions 1 &amp; 2) - Nathan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11/29/17 - 4/5/18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12" descr="Backend&#10;11/29/17 - 2/26/18">
              <a:extLst>
                <a:ext uri="{FF2B5EF4-FFF2-40B4-BE49-F238E27FC236}">
                  <a16:creationId xmlns:a16="http://schemas.microsoft.com/office/drawing/2014/main" id="{90EBDF7A-45CA-9448-A73C-BD53E3C5E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0"/>
              <a:ext cx="371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Backend - Ryan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11/29/17 - 3/1/18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11" descr="Frontend &#10;2/16/18 - 4/5/18">
              <a:extLst>
                <a:ext uri="{FF2B5EF4-FFF2-40B4-BE49-F238E27FC236}">
                  <a16:creationId xmlns:a16="http://schemas.microsoft.com/office/drawing/2014/main" id="{B84344C3-42C2-7A40-A8A1-BD6D18894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" y="40"/>
              <a:ext cx="233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Frontend – Ryan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lang="en-US" altLang="en-US" sz="1100" dirty="0">
                  <a:latin typeface="Segoe UI" panose="020B0502040204020203" pitchFamily="34" charset="0"/>
                </a:rPr>
                <a:t>3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/1/18 - </a:t>
              </a:r>
              <a:r>
                <a:rPr lang="en-US" alt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/26/18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110" descr="Design review&#10;4/6/18 - 4/12/18">
              <a:extLst>
                <a:ext uri="{FF2B5EF4-FFF2-40B4-BE49-F238E27FC236}">
                  <a16:creationId xmlns:a16="http://schemas.microsoft.com/office/drawing/2014/main" id="{0F0F6643-37F0-B340-9A3D-EBB0460EB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1"/>
              <a:ext cx="27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 review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4/6/18 - 4/12/18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09" descr="Design revision&#10;4/13/18 - 4/26/18">
              <a:extLst>
                <a:ext uri="{FF2B5EF4-FFF2-40B4-BE49-F238E27FC236}">
                  <a16:creationId xmlns:a16="http://schemas.microsoft.com/office/drawing/2014/main" id="{1AF4E64B-2E46-5145-8270-C0488EBD1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1"/>
              <a:ext cx="47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 revision</a:t>
              </a:r>
              <a:b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4/13/18 - 4/26/18</a:t>
              </a:r>
              <a:endPara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108" descr="Draft report&#10;4/27/18 - 5/3/18">
              <a:extLst>
                <a:ext uri="{FF2B5EF4-FFF2-40B4-BE49-F238E27FC236}">
                  <a16:creationId xmlns:a16="http://schemas.microsoft.com/office/drawing/2014/main" id="{FEDDD50D-EDC3-7A4F-8C9B-A3F1433A4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" y="1"/>
              <a:ext cx="26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Draft report</a:t>
              </a:r>
              <a:b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4/27/18 - 5/3/18</a:t>
              </a:r>
              <a:endParaRPr kumimoji="0" lang="en-US" altLang="en-US" sz="11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107" descr="Presentation&#10;5/4/18 - 5/10/18">
              <a:extLst>
                <a:ext uri="{FF2B5EF4-FFF2-40B4-BE49-F238E27FC236}">
                  <a16:creationId xmlns:a16="http://schemas.microsoft.com/office/drawing/2014/main" id="{A9E912FD-4F28-5F4E-BCB8-C3BCEACD9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" y="1"/>
              <a:ext cx="27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Presentation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5/4/18 - 5/10/18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106" descr="Report&#10;5/11/18 - 5/15/18">
              <a:extLst>
                <a:ext uri="{FF2B5EF4-FFF2-40B4-BE49-F238E27FC236}">
                  <a16:creationId xmlns:a16="http://schemas.microsoft.com/office/drawing/2014/main" id="{99062822-B3A4-5740-8C45-39ECD90E3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" y="1"/>
              <a:ext cx="26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Report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5/11/18 - 5/15/18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105" descr="Poster&#10;5/16/18 - 5/22/18">
              <a:extLst>
                <a:ext uri="{FF2B5EF4-FFF2-40B4-BE49-F238E27FC236}">
                  <a16:creationId xmlns:a16="http://schemas.microsoft.com/office/drawing/2014/main" id="{F0F96B67-6844-6B46-BE34-62391BEF5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" y="1"/>
              <a:ext cx="26" cy="38"/>
            </a:xfrm>
            <a:prstGeom prst="rect">
              <a:avLst/>
            </a:prstGeom>
            <a:solidFill>
              <a:srgbClr val="329EE9"/>
            </a:solidFill>
            <a:ln w="9525">
              <a:noFill/>
              <a:miter lim="800000"/>
              <a:headEnd/>
              <a:tailEnd/>
            </a:ln>
          </p:spPr>
          <p:txBody>
            <a:bodyPr vert="vert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100" b="1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Poster</a:t>
              </a:r>
              <a:b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</a:rPr>
              </a:br>
              <a:r>
                <a:rPr kumimoji="0" lang="en-US" altLang="en-US" sz="11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5/16/18 - 5/22/18</a:t>
              </a:r>
              <a:endParaRPr kumimoji="0" lang="en-US" altLang="en-U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718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0387-36F7-AB4B-A925-0F7EE10E1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(Rev. 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D730A6-8988-294A-B20F-5D3CC382E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413" y="1783260"/>
            <a:ext cx="7422118" cy="4151859"/>
          </a:xfrm>
        </p:spPr>
      </p:pic>
    </p:spTree>
    <p:extLst>
      <p:ext uri="{BB962C8B-B14F-4D97-AF65-F5344CB8AC3E}">
        <p14:creationId xmlns:p14="http://schemas.microsoft.com/office/powerpoint/2010/main" val="400245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0C63-67D7-3542-B4EA-9D90DB7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(Rev.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BC856-48C9-554E-B729-3C48839F9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938" y="1487091"/>
            <a:ext cx="8039780" cy="4689871"/>
          </a:xfrm>
        </p:spPr>
      </p:pic>
    </p:spTree>
    <p:extLst>
      <p:ext uri="{BB962C8B-B14F-4D97-AF65-F5344CB8AC3E}">
        <p14:creationId xmlns:p14="http://schemas.microsoft.com/office/powerpoint/2010/main" val="373822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C591-AB4D-144E-AFD8-C7FC3F8A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and Voltage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534C-D799-564A-9E47-9714CAD43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Design:</a:t>
            </a:r>
          </a:p>
          <a:p>
            <a:pPr lvl="1"/>
            <a:r>
              <a:rPr lang="en-US" dirty="0"/>
              <a:t>OP-AMP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Design:</a:t>
            </a:r>
          </a:p>
          <a:p>
            <a:pPr lvl="1"/>
            <a:r>
              <a:rPr lang="en-US" dirty="0"/>
              <a:t>Inductor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Design:</a:t>
            </a:r>
          </a:p>
          <a:p>
            <a:pPr lvl="1"/>
            <a:r>
              <a:rPr lang="en-US" dirty="0"/>
              <a:t>High Resistance Voltage Divider</a:t>
            </a:r>
          </a:p>
        </p:txBody>
      </p:sp>
    </p:spTree>
    <p:extLst>
      <p:ext uri="{BB962C8B-B14F-4D97-AF65-F5344CB8AC3E}">
        <p14:creationId xmlns:p14="http://schemas.microsoft.com/office/powerpoint/2010/main" val="2276118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B0D7-FA74-AF49-A1B7-07F8AFA6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and I Measurement – High Resistance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772C93-2C2D-344F-84ED-182BFED62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2434" y="1690688"/>
            <a:ext cx="8447132" cy="4351338"/>
          </a:xfrm>
        </p:spPr>
      </p:pic>
    </p:spTree>
    <p:extLst>
      <p:ext uri="{BB962C8B-B14F-4D97-AF65-F5344CB8AC3E}">
        <p14:creationId xmlns:p14="http://schemas.microsoft.com/office/powerpoint/2010/main" val="389200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680</Words>
  <Application>Microsoft Macintosh PowerPoint</Application>
  <PresentationFormat>Widescreen</PresentationFormat>
  <Paragraphs>167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Times New Roman</vt:lpstr>
      <vt:lpstr>Office Theme</vt:lpstr>
      <vt:lpstr>Power Analyzer</vt:lpstr>
      <vt:lpstr>What is the Power Analyzer?</vt:lpstr>
      <vt:lpstr>Goals </vt:lpstr>
      <vt:lpstr>Old Schedule</vt:lpstr>
      <vt:lpstr>Schedule</vt:lpstr>
      <vt:lpstr>Block Diagram (Rev. 1)</vt:lpstr>
      <vt:lpstr>Block Diagram (Rev. 2)</vt:lpstr>
      <vt:lpstr>Current and Voltage Measurement</vt:lpstr>
      <vt:lpstr>V and I Measurement – High Resistance</vt:lpstr>
      <vt:lpstr>Phase Measurement</vt:lpstr>
      <vt:lpstr>Parts – Embedded Board: Node MCU</vt:lpstr>
      <vt:lpstr>Parts: Wi-Fi Module: ESP 8266</vt:lpstr>
      <vt:lpstr>Parts – Analog Mux:</vt:lpstr>
      <vt:lpstr>Parts – Opto-Isolator</vt:lpstr>
      <vt:lpstr>Parts – Power Supply: Buck Converter Step Down Module </vt:lpstr>
      <vt:lpstr>Software</vt:lpstr>
      <vt:lpstr>Questions or Suggestions?</vt:lpstr>
      <vt:lpstr>Power Analyzer</vt:lpstr>
      <vt:lpstr>Backend</vt:lpstr>
      <vt:lpstr>Database Models</vt:lpstr>
      <vt:lpstr>API Endpoints</vt:lpstr>
      <vt:lpstr>Production Server</vt:lpstr>
      <vt:lpstr>Frontend</vt:lpstr>
      <vt:lpstr>PowerPoint Presentation</vt:lpstr>
      <vt:lpstr>Past, Present, and Future Tasks</vt:lpstr>
      <vt:lpstr>Questions or Suggestions?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Analyzer</dc:title>
  <dc:creator>Ryan Rabello</dc:creator>
  <cp:lastModifiedBy>Ryan Rabello</cp:lastModifiedBy>
  <cp:revision>2</cp:revision>
  <dcterms:created xsi:type="dcterms:W3CDTF">2018-03-05T01:37:40Z</dcterms:created>
  <dcterms:modified xsi:type="dcterms:W3CDTF">2018-03-08T06:16:35Z</dcterms:modified>
</cp:coreProperties>
</file>